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7.jpg" ContentType="image/pn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802" r:id="rId2"/>
  </p:sldMasterIdLst>
  <p:notesMasterIdLst>
    <p:notesMasterId r:id="rId13"/>
  </p:notesMasterIdLst>
  <p:handoutMasterIdLst>
    <p:handoutMasterId r:id="rId14"/>
  </p:handoutMasterIdLst>
  <p:sldIdLst>
    <p:sldId id="480" r:id="rId3"/>
    <p:sldId id="555" r:id="rId4"/>
    <p:sldId id="469" r:id="rId5"/>
    <p:sldId id="560" r:id="rId6"/>
    <p:sldId id="499" r:id="rId7"/>
    <p:sldId id="553" r:id="rId8"/>
    <p:sldId id="561" r:id="rId9"/>
    <p:sldId id="500" r:id="rId10"/>
    <p:sldId id="552" r:id="rId11"/>
    <p:sldId id="554" r:id="rId12"/>
  </p:sldIdLst>
  <p:sldSz cx="9144000" cy="5143500" type="screen16x9"/>
  <p:notesSz cx="6797675" cy="9926638"/>
  <p:defaultTextStyle>
    <a:defPPr>
      <a:defRPr lang="en-GB"/>
    </a:defPPr>
    <a:lvl1pPr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457129"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914259"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3pPr>
    <a:lvl4pPr marL="1371389"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4pPr>
    <a:lvl5pPr marL="1828518"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5pPr>
    <a:lvl6pPr marL="2285648" algn="l" defTabSz="914259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6pPr>
    <a:lvl7pPr marL="2742779" algn="l" defTabSz="914259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7pPr>
    <a:lvl8pPr marL="3199908" algn="l" defTabSz="914259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8pPr>
    <a:lvl9pPr marL="3657037" algn="l" defTabSz="914259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9">
          <p15:clr>
            <a:srgbClr val="A4A3A4"/>
          </p15:clr>
        </p15:guide>
        <p15:guide id="2" orient="horz" pos="2792">
          <p15:clr>
            <a:srgbClr val="A4A3A4"/>
          </p15:clr>
        </p15:guide>
        <p15:guide id="3" orient="horz" pos="1736">
          <p15:clr>
            <a:srgbClr val="A4A3A4"/>
          </p15:clr>
        </p15:guide>
        <p15:guide id="4" pos="5392">
          <p15:clr>
            <a:srgbClr val="A4A3A4"/>
          </p15:clr>
        </p15:guide>
        <p15:guide id="5" pos="68">
          <p15:clr>
            <a:srgbClr val="A4A3A4"/>
          </p15:clr>
        </p15:guide>
        <p15:guide id="6" pos="3030">
          <p15:clr>
            <a:srgbClr val="A4A3A4"/>
          </p15:clr>
        </p15:guide>
        <p15:guide id="7" pos="236">
          <p15:clr>
            <a:srgbClr val="A4A3A4"/>
          </p15:clr>
        </p15:guide>
        <p15:guide id="8" pos="5573">
          <p15:clr>
            <a:srgbClr val="A4A3A4"/>
          </p15:clr>
        </p15:guide>
        <p15:guide id="9" pos="1979">
          <p15:clr>
            <a:srgbClr val="A4A3A4"/>
          </p15:clr>
        </p15:guide>
        <p15:guide id="10" pos="4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8"/>
    <a:srgbClr val="0DD736"/>
    <a:srgbClr val="D10686"/>
    <a:srgbClr val="AE2573"/>
    <a:srgbClr val="1A39C2"/>
    <a:srgbClr val="ED8B00"/>
    <a:srgbClr val="F8991C"/>
    <a:srgbClr val="7AC142"/>
    <a:srgbClr val="00498E"/>
    <a:srgbClr val="00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968" autoAdjust="0"/>
  </p:normalViewPr>
  <p:slideViewPr>
    <p:cSldViewPr snapToGrid="0">
      <p:cViewPr varScale="1">
        <p:scale>
          <a:sx n="105" d="100"/>
          <a:sy n="105" d="100"/>
        </p:scale>
        <p:origin x="912" y="67"/>
      </p:cViewPr>
      <p:guideLst>
        <p:guide orient="horz" pos="779"/>
        <p:guide orient="horz" pos="2792"/>
        <p:guide orient="horz" pos="1736"/>
        <p:guide pos="5392"/>
        <p:guide pos="68"/>
        <p:guide pos="3030"/>
        <p:guide pos="236"/>
        <p:guide pos="5573"/>
        <p:guide pos="1979"/>
        <p:guide pos="4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notesViewPr>
    <p:cSldViewPr snapToGrid="0">
      <p:cViewPr varScale="1">
        <p:scale>
          <a:sx n="63" d="100"/>
          <a:sy n="63" d="100"/>
        </p:scale>
        <p:origin x="-3130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DA731-A65B-4757-B5EC-7A564CB653DC}" type="doc">
      <dgm:prSet loTypeId="urn:microsoft.com/office/officeart/2005/8/layout/radial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193662B-8BBA-44DD-AC6C-C2E090D7E562}">
      <dgm:prSet phldrT="[Text]" custT="1"/>
      <dgm:spPr/>
      <dgm:t>
        <a:bodyPr/>
        <a:lstStyle/>
        <a:p>
          <a:r>
            <a:rPr lang="en-GB" sz="2400" b="1" dirty="0">
              <a:solidFill>
                <a:schemeClr val="tx2"/>
              </a:solidFill>
            </a:rPr>
            <a:t>Who can refer?</a:t>
          </a:r>
        </a:p>
      </dgm:t>
    </dgm:pt>
    <dgm:pt modelId="{272ABEFB-05C2-4B99-BD2D-211F887E53D9}" type="parTrans" cxnId="{5DA2B17A-B681-45AC-91CF-D3050ABE9A86}">
      <dgm:prSet/>
      <dgm:spPr/>
      <dgm:t>
        <a:bodyPr/>
        <a:lstStyle/>
        <a:p>
          <a:endParaRPr lang="en-GB"/>
        </a:p>
      </dgm:t>
    </dgm:pt>
    <dgm:pt modelId="{32449AEA-325F-48B1-92F4-7703E511F1D7}" type="sibTrans" cxnId="{5DA2B17A-B681-45AC-91CF-D3050ABE9A86}">
      <dgm:prSet/>
      <dgm:spPr/>
      <dgm:t>
        <a:bodyPr/>
        <a:lstStyle/>
        <a:p>
          <a:endParaRPr lang="en-GB"/>
        </a:p>
      </dgm:t>
    </dgm:pt>
    <dgm:pt modelId="{CE92C85E-AD7C-450B-B7E8-CB0FE20391D0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Parents/ Carer/Self</a:t>
          </a:r>
        </a:p>
      </dgm:t>
    </dgm:pt>
    <dgm:pt modelId="{E43282AD-F18D-4065-9BAA-B89E3B4D1978}" type="parTrans" cxnId="{88E6E3AE-6E5F-48C2-869A-CE92EEED7EEE}">
      <dgm:prSet/>
      <dgm:spPr/>
      <dgm:t>
        <a:bodyPr/>
        <a:lstStyle/>
        <a:p>
          <a:endParaRPr lang="en-GB"/>
        </a:p>
      </dgm:t>
    </dgm:pt>
    <dgm:pt modelId="{BA430770-7EB2-4532-B653-C941B7FFC358}" type="sibTrans" cxnId="{88E6E3AE-6E5F-48C2-869A-CE92EEED7EEE}">
      <dgm:prSet/>
      <dgm:spPr/>
      <dgm:t>
        <a:bodyPr/>
        <a:lstStyle/>
        <a:p>
          <a:endParaRPr lang="en-GB"/>
        </a:p>
      </dgm:t>
    </dgm:pt>
    <dgm:pt modelId="{353FC0D9-673C-46DA-8396-8352E84EC0C3}">
      <dgm:prSet phldrT="[Text]" custT="1"/>
      <dgm:spPr/>
      <dgm:t>
        <a:bodyPr/>
        <a:lstStyle/>
        <a:p>
          <a:r>
            <a:rPr lang="en-GB" sz="910" b="1" dirty="0">
              <a:solidFill>
                <a:schemeClr val="tx2"/>
              </a:solidFill>
            </a:rPr>
            <a:t>Any professional involved with the child</a:t>
          </a:r>
        </a:p>
      </dgm:t>
    </dgm:pt>
    <dgm:pt modelId="{A69E8719-A8AB-49B7-8F85-1D74DB2D9F71}" type="parTrans" cxnId="{386B8A90-DEAB-40E6-8EFE-F8E7329B15AA}">
      <dgm:prSet/>
      <dgm:spPr/>
      <dgm:t>
        <a:bodyPr/>
        <a:lstStyle/>
        <a:p>
          <a:endParaRPr lang="en-GB"/>
        </a:p>
      </dgm:t>
    </dgm:pt>
    <dgm:pt modelId="{776957CB-AE4A-4CF9-8757-5BB45FA3D0E1}" type="sibTrans" cxnId="{386B8A90-DEAB-40E6-8EFE-F8E7329B15AA}">
      <dgm:prSet/>
      <dgm:spPr/>
      <dgm:t>
        <a:bodyPr/>
        <a:lstStyle/>
        <a:p>
          <a:endParaRPr lang="en-GB"/>
        </a:p>
      </dgm:t>
    </dgm:pt>
    <dgm:pt modelId="{456F2313-EFD1-43DA-AF08-D629139D3E2A}">
      <dgm:prSet phldrT="[Text]" custT="1"/>
      <dgm:spPr/>
      <dgm:t>
        <a:bodyPr/>
        <a:lstStyle/>
        <a:p>
          <a:r>
            <a:rPr lang="en-GB" sz="910" b="1" dirty="0">
              <a:solidFill>
                <a:schemeClr val="tx2"/>
              </a:solidFill>
            </a:rPr>
            <a:t>Pre-consultation sessions</a:t>
          </a:r>
        </a:p>
      </dgm:t>
    </dgm:pt>
    <dgm:pt modelId="{A87C2F13-B85F-4F33-BF5D-7077D7445AC0}" type="parTrans" cxnId="{CC3935F7-C2D1-49FE-B521-47E693B042C8}">
      <dgm:prSet/>
      <dgm:spPr/>
      <dgm:t>
        <a:bodyPr/>
        <a:lstStyle/>
        <a:p>
          <a:endParaRPr lang="en-GB"/>
        </a:p>
      </dgm:t>
    </dgm:pt>
    <dgm:pt modelId="{4E0845F5-8963-4410-BC8F-BC92F632DC8C}" type="sibTrans" cxnId="{CC3935F7-C2D1-49FE-B521-47E693B042C8}">
      <dgm:prSet/>
      <dgm:spPr/>
      <dgm:t>
        <a:bodyPr/>
        <a:lstStyle/>
        <a:p>
          <a:endParaRPr lang="en-GB"/>
        </a:p>
      </dgm:t>
    </dgm:pt>
    <dgm:pt modelId="{AFA4AEB1-FA0F-456F-9CB8-EBEAE9FF5451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Social Care</a:t>
          </a:r>
        </a:p>
      </dgm:t>
    </dgm:pt>
    <dgm:pt modelId="{15956A94-3F22-4348-8C88-5E788B24DD0B}" type="parTrans" cxnId="{54F17045-5453-4F6F-BCE3-2194937028F5}">
      <dgm:prSet/>
      <dgm:spPr/>
      <dgm:t>
        <a:bodyPr/>
        <a:lstStyle/>
        <a:p>
          <a:endParaRPr lang="en-GB"/>
        </a:p>
      </dgm:t>
    </dgm:pt>
    <dgm:pt modelId="{278C1EC5-AC74-43B4-8513-B100EFAB1BBA}" type="sibTrans" cxnId="{54F17045-5453-4F6F-BCE3-2194937028F5}">
      <dgm:prSet/>
      <dgm:spPr/>
      <dgm:t>
        <a:bodyPr/>
        <a:lstStyle/>
        <a:p>
          <a:endParaRPr lang="en-GB"/>
        </a:p>
      </dgm:t>
    </dgm:pt>
    <dgm:pt modelId="{0D244906-6AC6-423F-82D8-4F6B70B3277C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A&amp;E (INTERACT/MHD)</a:t>
          </a:r>
        </a:p>
      </dgm:t>
    </dgm:pt>
    <dgm:pt modelId="{27C7E362-A0BE-4413-9C5F-E1B8776C1ED8}" type="parTrans" cxnId="{170D29FD-3326-4A38-875C-955EB7612596}">
      <dgm:prSet/>
      <dgm:spPr/>
      <dgm:t>
        <a:bodyPr/>
        <a:lstStyle/>
        <a:p>
          <a:endParaRPr lang="en-GB"/>
        </a:p>
      </dgm:t>
    </dgm:pt>
    <dgm:pt modelId="{B39108AE-CF3C-4154-BAA9-AAECA5461C3A}" type="sibTrans" cxnId="{170D29FD-3326-4A38-875C-955EB7612596}">
      <dgm:prSet/>
      <dgm:spPr/>
      <dgm:t>
        <a:bodyPr/>
        <a:lstStyle/>
        <a:p>
          <a:endParaRPr lang="en-GB"/>
        </a:p>
      </dgm:t>
    </dgm:pt>
    <dgm:pt modelId="{76983B24-36D8-4F49-B519-692A15CF1E03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Education</a:t>
          </a:r>
        </a:p>
      </dgm:t>
    </dgm:pt>
    <dgm:pt modelId="{430B0B8B-4A42-4ABD-8E49-8AC575913A51}" type="parTrans" cxnId="{59CE73D3-8B21-46B4-A283-2DF21AA35ED4}">
      <dgm:prSet/>
      <dgm:spPr/>
      <dgm:t>
        <a:bodyPr/>
        <a:lstStyle/>
        <a:p>
          <a:endParaRPr lang="en-GB"/>
        </a:p>
      </dgm:t>
    </dgm:pt>
    <dgm:pt modelId="{82343CFD-A813-4BAD-B79B-2F1DD9CD993E}" type="sibTrans" cxnId="{59CE73D3-8B21-46B4-A283-2DF21AA35ED4}">
      <dgm:prSet/>
      <dgm:spPr/>
      <dgm:t>
        <a:bodyPr/>
        <a:lstStyle/>
        <a:p>
          <a:endParaRPr lang="en-GB"/>
        </a:p>
      </dgm:t>
    </dgm:pt>
    <dgm:pt modelId="{02DC4CE8-26C6-421A-850F-EA53EF6D8808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GP</a:t>
          </a:r>
        </a:p>
      </dgm:t>
    </dgm:pt>
    <dgm:pt modelId="{23D0B350-6038-4BB0-86D5-C2F58AECF7A7}" type="parTrans" cxnId="{9444A0B3-E44C-4F19-ADED-5F9C9B5CF6E3}">
      <dgm:prSet/>
      <dgm:spPr/>
      <dgm:t>
        <a:bodyPr/>
        <a:lstStyle/>
        <a:p>
          <a:endParaRPr lang="en-GB"/>
        </a:p>
      </dgm:t>
    </dgm:pt>
    <dgm:pt modelId="{32D1B034-A260-4746-AC17-17C5359A693A}" type="sibTrans" cxnId="{9444A0B3-E44C-4F19-ADED-5F9C9B5CF6E3}">
      <dgm:prSet/>
      <dgm:spPr/>
      <dgm:t>
        <a:bodyPr/>
        <a:lstStyle/>
        <a:p>
          <a:endParaRPr lang="en-GB"/>
        </a:p>
      </dgm:t>
    </dgm:pt>
    <dgm:pt modelId="{5BF27153-DF7E-49CD-AD10-8F245A9D8D57}" type="pres">
      <dgm:prSet presAssocID="{1FDDA731-A65B-4757-B5EC-7A564CB653DC}" presName="composite" presStyleCnt="0">
        <dgm:presLayoutVars>
          <dgm:chMax val="1"/>
          <dgm:dir/>
          <dgm:resizeHandles val="exact"/>
        </dgm:presLayoutVars>
      </dgm:prSet>
      <dgm:spPr/>
    </dgm:pt>
    <dgm:pt modelId="{DB83F7C6-74F9-4404-A438-560D0056D3BA}" type="pres">
      <dgm:prSet presAssocID="{1FDDA731-A65B-4757-B5EC-7A564CB653DC}" presName="radial" presStyleCnt="0">
        <dgm:presLayoutVars>
          <dgm:animLvl val="ctr"/>
        </dgm:presLayoutVars>
      </dgm:prSet>
      <dgm:spPr/>
    </dgm:pt>
    <dgm:pt modelId="{3CE69F28-50D2-4E50-A841-05B607B23D81}" type="pres">
      <dgm:prSet presAssocID="{5193662B-8BBA-44DD-AC6C-C2E090D7E562}" presName="centerShape" presStyleLbl="vennNode1" presStyleIdx="0" presStyleCnt="8"/>
      <dgm:spPr/>
    </dgm:pt>
    <dgm:pt modelId="{1C67B9C2-D1EA-42F8-8AA3-1D6B534EA939}" type="pres">
      <dgm:prSet presAssocID="{CE92C85E-AD7C-450B-B7E8-CB0FE20391D0}" presName="node" presStyleLbl="vennNode1" presStyleIdx="1" presStyleCnt="8">
        <dgm:presLayoutVars>
          <dgm:bulletEnabled val="1"/>
        </dgm:presLayoutVars>
      </dgm:prSet>
      <dgm:spPr/>
    </dgm:pt>
    <dgm:pt modelId="{57A9ABEF-A832-44BE-87C2-09F868837237}" type="pres">
      <dgm:prSet presAssocID="{353FC0D9-673C-46DA-8396-8352E84EC0C3}" presName="node" presStyleLbl="vennNode1" presStyleIdx="2" presStyleCnt="8">
        <dgm:presLayoutVars>
          <dgm:bulletEnabled val="1"/>
        </dgm:presLayoutVars>
      </dgm:prSet>
      <dgm:spPr/>
    </dgm:pt>
    <dgm:pt modelId="{185CCDDF-AFC9-41DB-9A60-21B3255B4785}" type="pres">
      <dgm:prSet presAssocID="{02DC4CE8-26C6-421A-850F-EA53EF6D8808}" presName="node" presStyleLbl="vennNode1" presStyleIdx="3" presStyleCnt="8">
        <dgm:presLayoutVars>
          <dgm:bulletEnabled val="1"/>
        </dgm:presLayoutVars>
      </dgm:prSet>
      <dgm:spPr/>
    </dgm:pt>
    <dgm:pt modelId="{4B0E0457-0CE8-40ED-9D52-4EB515D14D60}" type="pres">
      <dgm:prSet presAssocID="{456F2313-EFD1-43DA-AF08-D629139D3E2A}" presName="node" presStyleLbl="vennNode1" presStyleIdx="4" presStyleCnt="8">
        <dgm:presLayoutVars>
          <dgm:bulletEnabled val="1"/>
        </dgm:presLayoutVars>
      </dgm:prSet>
      <dgm:spPr/>
    </dgm:pt>
    <dgm:pt modelId="{DB59DFB4-DFF7-419E-A9EA-48C9E2CB63B1}" type="pres">
      <dgm:prSet presAssocID="{AFA4AEB1-FA0F-456F-9CB8-EBEAE9FF5451}" presName="node" presStyleLbl="vennNode1" presStyleIdx="5" presStyleCnt="8">
        <dgm:presLayoutVars>
          <dgm:bulletEnabled val="1"/>
        </dgm:presLayoutVars>
      </dgm:prSet>
      <dgm:spPr/>
    </dgm:pt>
    <dgm:pt modelId="{0DAB6F72-21A2-4984-8732-9F6D0EBA3C05}" type="pres">
      <dgm:prSet presAssocID="{0D244906-6AC6-423F-82D8-4F6B70B3277C}" presName="node" presStyleLbl="vennNode1" presStyleIdx="6" presStyleCnt="8">
        <dgm:presLayoutVars>
          <dgm:bulletEnabled val="1"/>
        </dgm:presLayoutVars>
      </dgm:prSet>
      <dgm:spPr/>
    </dgm:pt>
    <dgm:pt modelId="{FF56F0E6-881E-4F7B-B068-77A64F540455}" type="pres">
      <dgm:prSet presAssocID="{76983B24-36D8-4F49-B519-692A15CF1E03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3988F102-97D6-46E3-90CB-498429BFD54C}" type="presOf" srcId="{1FDDA731-A65B-4757-B5EC-7A564CB653DC}" destId="{5BF27153-DF7E-49CD-AD10-8F245A9D8D57}" srcOrd="0" destOrd="0" presId="urn:microsoft.com/office/officeart/2005/8/layout/radial3"/>
    <dgm:cxn modelId="{60A8D31C-703C-41B0-97AE-CCC5AA17B11B}" type="presOf" srcId="{353FC0D9-673C-46DA-8396-8352E84EC0C3}" destId="{57A9ABEF-A832-44BE-87C2-09F868837237}" srcOrd="0" destOrd="0" presId="urn:microsoft.com/office/officeart/2005/8/layout/radial3"/>
    <dgm:cxn modelId="{39CB2D37-16D3-4923-A711-B6AE2343ED4C}" type="presOf" srcId="{5193662B-8BBA-44DD-AC6C-C2E090D7E562}" destId="{3CE69F28-50D2-4E50-A841-05B607B23D81}" srcOrd="0" destOrd="0" presId="urn:microsoft.com/office/officeart/2005/8/layout/radial3"/>
    <dgm:cxn modelId="{54F17045-5453-4F6F-BCE3-2194937028F5}" srcId="{5193662B-8BBA-44DD-AC6C-C2E090D7E562}" destId="{AFA4AEB1-FA0F-456F-9CB8-EBEAE9FF5451}" srcOrd="4" destOrd="0" parTransId="{15956A94-3F22-4348-8C88-5E788B24DD0B}" sibTransId="{278C1EC5-AC74-43B4-8513-B100EFAB1BBA}"/>
    <dgm:cxn modelId="{C563FE65-B3A4-4355-8CB4-C48EEC3F1BA6}" type="presOf" srcId="{AFA4AEB1-FA0F-456F-9CB8-EBEAE9FF5451}" destId="{DB59DFB4-DFF7-419E-A9EA-48C9E2CB63B1}" srcOrd="0" destOrd="0" presId="urn:microsoft.com/office/officeart/2005/8/layout/radial3"/>
    <dgm:cxn modelId="{5DA2B17A-B681-45AC-91CF-D3050ABE9A86}" srcId="{1FDDA731-A65B-4757-B5EC-7A564CB653DC}" destId="{5193662B-8BBA-44DD-AC6C-C2E090D7E562}" srcOrd="0" destOrd="0" parTransId="{272ABEFB-05C2-4B99-BD2D-211F887E53D9}" sibTransId="{32449AEA-325F-48B1-92F4-7703E511F1D7}"/>
    <dgm:cxn modelId="{EF11F180-BF33-4974-B493-2BC30BDAC328}" type="presOf" srcId="{76983B24-36D8-4F49-B519-692A15CF1E03}" destId="{FF56F0E6-881E-4F7B-B068-77A64F540455}" srcOrd="0" destOrd="0" presId="urn:microsoft.com/office/officeart/2005/8/layout/radial3"/>
    <dgm:cxn modelId="{6C85258A-1DD9-4B55-8E4A-FC8C6EC6924E}" type="presOf" srcId="{0D244906-6AC6-423F-82D8-4F6B70B3277C}" destId="{0DAB6F72-21A2-4984-8732-9F6D0EBA3C05}" srcOrd="0" destOrd="0" presId="urn:microsoft.com/office/officeart/2005/8/layout/radial3"/>
    <dgm:cxn modelId="{386B8A90-DEAB-40E6-8EFE-F8E7329B15AA}" srcId="{5193662B-8BBA-44DD-AC6C-C2E090D7E562}" destId="{353FC0D9-673C-46DA-8396-8352E84EC0C3}" srcOrd="1" destOrd="0" parTransId="{A69E8719-A8AB-49B7-8F85-1D74DB2D9F71}" sibTransId="{776957CB-AE4A-4CF9-8757-5BB45FA3D0E1}"/>
    <dgm:cxn modelId="{88E6E3AE-6E5F-48C2-869A-CE92EEED7EEE}" srcId="{5193662B-8BBA-44DD-AC6C-C2E090D7E562}" destId="{CE92C85E-AD7C-450B-B7E8-CB0FE20391D0}" srcOrd="0" destOrd="0" parTransId="{E43282AD-F18D-4065-9BAA-B89E3B4D1978}" sibTransId="{BA430770-7EB2-4532-B653-C941B7FFC358}"/>
    <dgm:cxn modelId="{9444A0B3-E44C-4F19-ADED-5F9C9B5CF6E3}" srcId="{5193662B-8BBA-44DD-AC6C-C2E090D7E562}" destId="{02DC4CE8-26C6-421A-850F-EA53EF6D8808}" srcOrd="2" destOrd="0" parTransId="{23D0B350-6038-4BB0-86D5-C2F58AECF7A7}" sibTransId="{32D1B034-A260-4746-AC17-17C5359A693A}"/>
    <dgm:cxn modelId="{1C1A0BCD-A17F-426F-BD48-6C2431A28037}" type="presOf" srcId="{456F2313-EFD1-43DA-AF08-D629139D3E2A}" destId="{4B0E0457-0CE8-40ED-9D52-4EB515D14D60}" srcOrd="0" destOrd="0" presId="urn:microsoft.com/office/officeart/2005/8/layout/radial3"/>
    <dgm:cxn modelId="{59CE73D3-8B21-46B4-A283-2DF21AA35ED4}" srcId="{5193662B-8BBA-44DD-AC6C-C2E090D7E562}" destId="{76983B24-36D8-4F49-B519-692A15CF1E03}" srcOrd="6" destOrd="0" parTransId="{430B0B8B-4A42-4ABD-8E49-8AC575913A51}" sibTransId="{82343CFD-A813-4BAD-B79B-2F1DD9CD993E}"/>
    <dgm:cxn modelId="{616B27E0-A513-4070-AAD1-2646F43875A4}" type="presOf" srcId="{CE92C85E-AD7C-450B-B7E8-CB0FE20391D0}" destId="{1C67B9C2-D1EA-42F8-8AA3-1D6B534EA939}" srcOrd="0" destOrd="0" presId="urn:microsoft.com/office/officeart/2005/8/layout/radial3"/>
    <dgm:cxn modelId="{0BE4FAE3-46B7-4947-856B-04F3F76AA1CA}" type="presOf" srcId="{02DC4CE8-26C6-421A-850F-EA53EF6D8808}" destId="{185CCDDF-AFC9-41DB-9A60-21B3255B4785}" srcOrd="0" destOrd="0" presId="urn:microsoft.com/office/officeart/2005/8/layout/radial3"/>
    <dgm:cxn modelId="{CC3935F7-C2D1-49FE-B521-47E693B042C8}" srcId="{5193662B-8BBA-44DD-AC6C-C2E090D7E562}" destId="{456F2313-EFD1-43DA-AF08-D629139D3E2A}" srcOrd="3" destOrd="0" parTransId="{A87C2F13-B85F-4F33-BF5D-7077D7445AC0}" sibTransId="{4E0845F5-8963-4410-BC8F-BC92F632DC8C}"/>
    <dgm:cxn modelId="{170D29FD-3326-4A38-875C-955EB7612596}" srcId="{5193662B-8BBA-44DD-AC6C-C2E090D7E562}" destId="{0D244906-6AC6-423F-82D8-4F6B70B3277C}" srcOrd="5" destOrd="0" parTransId="{27C7E362-A0BE-4413-9C5F-E1B8776C1ED8}" sibTransId="{B39108AE-CF3C-4154-BAA9-AAECA5461C3A}"/>
    <dgm:cxn modelId="{C6204C69-DA2A-4FD0-98FA-D7DD1547D54B}" type="presParOf" srcId="{5BF27153-DF7E-49CD-AD10-8F245A9D8D57}" destId="{DB83F7C6-74F9-4404-A438-560D0056D3BA}" srcOrd="0" destOrd="0" presId="urn:microsoft.com/office/officeart/2005/8/layout/radial3"/>
    <dgm:cxn modelId="{DE972FD2-91DD-45DB-B683-B4E8DEE2F4A1}" type="presParOf" srcId="{DB83F7C6-74F9-4404-A438-560D0056D3BA}" destId="{3CE69F28-50D2-4E50-A841-05B607B23D81}" srcOrd="0" destOrd="0" presId="urn:microsoft.com/office/officeart/2005/8/layout/radial3"/>
    <dgm:cxn modelId="{601772C7-11B3-4D21-96CE-54FDB80A7985}" type="presParOf" srcId="{DB83F7C6-74F9-4404-A438-560D0056D3BA}" destId="{1C67B9C2-D1EA-42F8-8AA3-1D6B534EA939}" srcOrd="1" destOrd="0" presId="urn:microsoft.com/office/officeart/2005/8/layout/radial3"/>
    <dgm:cxn modelId="{86D23214-9A1F-4677-AEEA-27C816A17E96}" type="presParOf" srcId="{DB83F7C6-74F9-4404-A438-560D0056D3BA}" destId="{57A9ABEF-A832-44BE-87C2-09F868837237}" srcOrd="2" destOrd="0" presId="urn:microsoft.com/office/officeart/2005/8/layout/radial3"/>
    <dgm:cxn modelId="{8344ED09-C017-4C80-81C9-69EA65D31A05}" type="presParOf" srcId="{DB83F7C6-74F9-4404-A438-560D0056D3BA}" destId="{185CCDDF-AFC9-41DB-9A60-21B3255B4785}" srcOrd="3" destOrd="0" presId="urn:microsoft.com/office/officeart/2005/8/layout/radial3"/>
    <dgm:cxn modelId="{99FDB31D-123B-4101-9761-01E88667D46F}" type="presParOf" srcId="{DB83F7C6-74F9-4404-A438-560D0056D3BA}" destId="{4B0E0457-0CE8-40ED-9D52-4EB515D14D60}" srcOrd="4" destOrd="0" presId="urn:microsoft.com/office/officeart/2005/8/layout/radial3"/>
    <dgm:cxn modelId="{78E92ECA-DA8C-46F9-9919-C09AB8A2D7BA}" type="presParOf" srcId="{DB83F7C6-74F9-4404-A438-560D0056D3BA}" destId="{DB59DFB4-DFF7-419E-A9EA-48C9E2CB63B1}" srcOrd="5" destOrd="0" presId="urn:microsoft.com/office/officeart/2005/8/layout/radial3"/>
    <dgm:cxn modelId="{C2B47B0F-5ED8-4302-AC4A-105AE7012F83}" type="presParOf" srcId="{DB83F7C6-74F9-4404-A438-560D0056D3BA}" destId="{0DAB6F72-21A2-4984-8732-9F6D0EBA3C05}" srcOrd="6" destOrd="0" presId="urn:microsoft.com/office/officeart/2005/8/layout/radial3"/>
    <dgm:cxn modelId="{11F6D464-08EF-4DDF-AC45-9FC09291DE08}" type="presParOf" srcId="{DB83F7C6-74F9-4404-A438-560D0056D3BA}" destId="{FF56F0E6-881E-4F7B-B068-77A64F540455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47534-F94E-4236-A21A-F9BB00AB9F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D6602FB-7B46-4D38-BDDA-AEDC3E1EF96B}">
      <dgm:prSet phldrT="[Text]"/>
      <dgm:spPr/>
      <dgm:t>
        <a:bodyPr/>
        <a:lstStyle/>
        <a:p>
          <a:r>
            <a:rPr lang="en-GB" dirty="0"/>
            <a:t>SPA Admin</a:t>
          </a:r>
        </a:p>
      </dgm:t>
    </dgm:pt>
    <dgm:pt modelId="{0230CB7E-8959-44FA-B7E1-B8BE37EC5127}" type="parTrans" cxnId="{49FA3F67-872F-4103-90A1-5390D6626680}">
      <dgm:prSet/>
      <dgm:spPr/>
      <dgm:t>
        <a:bodyPr/>
        <a:lstStyle/>
        <a:p>
          <a:endParaRPr lang="en-GB"/>
        </a:p>
      </dgm:t>
    </dgm:pt>
    <dgm:pt modelId="{6CDC238E-FD5B-4085-B6F7-7B461E90154B}" type="sibTrans" cxnId="{49FA3F67-872F-4103-90A1-5390D6626680}">
      <dgm:prSet/>
      <dgm:spPr/>
      <dgm:t>
        <a:bodyPr/>
        <a:lstStyle/>
        <a:p>
          <a:endParaRPr lang="en-GB"/>
        </a:p>
      </dgm:t>
    </dgm:pt>
    <dgm:pt modelId="{CAC66E6E-01AF-4265-9B7B-EC67BC2A6FC1}">
      <dgm:prSet phldrT="[Text]"/>
      <dgm:spPr/>
      <dgm:t>
        <a:bodyPr/>
        <a:lstStyle/>
        <a:p>
          <a:r>
            <a:rPr lang="en-GB" dirty="0"/>
            <a:t>Open to CAMHS</a:t>
          </a:r>
        </a:p>
      </dgm:t>
    </dgm:pt>
    <dgm:pt modelId="{00CA877F-6594-4F9B-B6D4-2F9102D9ABDB}" type="parTrans" cxnId="{45E38E47-596A-4535-B243-A0C26FB08B17}">
      <dgm:prSet/>
      <dgm:spPr/>
      <dgm:t>
        <a:bodyPr/>
        <a:lstStyle/>
        <a:p>
          <a:endParaRPr lang="en-GB"/>
        </a:p>
      </dgm:t>
    </dgm:pt>
    <dgm:pt modelId="{1D90A170-07A8-47C8-9F7A-7F63BB8FCF69}" type="sibTrans" cxnId="{45E38E47-596A-4535-B243-A0C26FB08B17}">
      <dgm:prSet/>
      <dgm:spPr/>
      <dgm:t>
        <a:bodyPr/>
        <a:lstStyle/>
        <a:p>
          <a:endParaRPr lang="en-GB"/>
        </a:p>
      </dgm:t>
    </dgm:pt>
    <dgm:pt modelId="{7A3415E0-F290-458C-9D55-DC2BC0FAE43E}">
      <dgm:prSet phldrT="[Text]"/>
      <dgm:spPr/>
      <dgm:t>
        <a:bodyPr/>
        <a:lstStyle/>
        <a:p>
          <a:r>
            <a:rPr lang="en-GB" dirty="0"/>
            <a:t>Telephone Triage Screening</a:t>
          </a:r>
        </a:p>
      </dgm:t>
    </dgm:pt>
    <dgm:pt modelId="{36918ABB-CE01-4927-A691-2C8E848D7CBE}" type="parTrans" cxnId="{F142A6F7-33C1-465B-8C88-EE92044CB937}">
      <dgm:prSet/>
      <dgm:spPr/>
      <dgm:t>
        <a:bodyPr/>
        <a:lstStyle/>
        <a:p>
          <a:endParaRPr lang="en-GB"/>
        </a:p>
      </dgm:t>
    </dgm:pt>
    <dgm:pt modelId="{125F6D53-33B0-4BDE-B1D5-23D888764CCA}" type="sibTrans" cxnId="{F142A6F7-33C1-465B-8C88-EE92044CB937}">
      <dgm:prSet/>
      <dgm:spPr/>
      <dgm:t>
        <a:bodyPr/>
        <a:lstStyle/>
        <a:p>
          <a:endParaRPr lang="en-GB"/>
        </a:p>
      </dgm:t>
    </dgm:pt>
    <dgm:pt modelId="{BC8DB093-EFEB-4B63-B133-EAC06024334A}">
      <dgm:prSet phldrT="[Text]"/>
      <dgm:spPr/>
      <dgm:t>
        <a:bodyPr/>
        <a:lstStyle/>
        <a:p>
          <a:r>
            <a:rPr lang="en-GB" dirty="0"/>
            <a:t>Full Assessment</a:t>
          </a:r>
        </a:p>
      </dgm:t>
    </dgm:pt>
    <dgm:pt modelId="{8AE50487-BA49-499A-9B4A-6976F0952F81}" type="parTrans" cxnId="{A7FD5848-D601-4A4C-A927-E2960D94DEA2}">
      <dgm:prSet/>
      <dgm:spPr/>
      <dgm:t>
        <a:bodyPr/>
        <a:lstStyle/>
        <a:p>
          <a:endParaRPr lang="en-GB"/>
        </a:p>
      </dgm:t>
    </dgm:pt>
    <dgm:pt modelId="{FAC38DAA-EA41-463A-8F6B-0A2B09972C2D}" type="sibTrans" cxnId="{A7FD5848-D601-4A4C-A927-E2960D94DEA2}">
      <dgm:prSet/>
      <dgm:spPr/>
      <dgm:t>
        <a:bodyPr/>
        <a:lstStyle/>
        <a:p>
          <a:endParaRPr lang="en-GB"/>
        </a:p>
      </dgm:t>
    </dgm:pt>
    <dgm:pt modelId="{A7125D19-C65A-4A92-A376-FDA3F25E87AA}">
      <dgm:prSet phldrT="[Text]"/>
      <dgm:spPr/>
      <dgm:t>
        <a:bodyPr/>
        <a:lstStyle/>
        <a:p>
          <a:r>
            <a:rPr lang="en-GB" dirty="0"/>
            <a:t>Daily MDT Huddle</a:t>
          </a:r>
        </a:p>
      </dgm:t>
    </dgm:pt>
    <dgm:pt modelId="{7AA8F4D7-5FE2-45DE-9B40-15C90F2B8FF6}" type="parTrans" cxnId="{018098A5-728A-43D7-83FA-D11E8022F0D1}">
      <dgm:prSet/>
      <dgm:spPr/>
      <dgm:t>
        <a:bodyPr/>
        <a:lstStyle/>
        <a:p>
          <a:endParaRPr lang="en-GB"/>
        </a:p>
      </dgm:t>
    </dgm:pt>
    <dgm:pt modelId="{274B43C6-821B-4BB2-8FC5-98434865D327}" type="sibTrans" cxnId="{018098A5-728A-43D7-83FA-D11E8022F0D1}">
      <dgm:prSet/>
      <dgm:spPr/>
      <dgm:t>
        <a:bodyPr/>
        <a:lstStyle/>
        <a:p>
          <a:endParaRPr lang="en-GB"/>
        </a:p>
      </dgm:t>
    </dgm:pt>
    <dgm:pt modelId="{55E96DDB-9EEE-45A1-A56A-1EB33C4A6707}">
      <dgm:prSet phldrT="[Text]"/>
      <dgm:spPr/>
      <dgm:t>
        <a:bodyPr/>
        <a:lstStyle/>
        <a:p>
          <a:r>
            <a:rPr lang="en-GB" dirty="0"/>
            <a:t>Treatment Plans /Pathways</a:t>
          </a:r>
        </a:p>
      </dgm:t>
    </dgm:pt>
    <dgm:pt modelId="{5C16BD87-4035-4650-8E77-502735797681}" type="parTrans" cxnId="{8D912D23-77FE-4563-A70A-80DC6BE7ED01}">
      <dgm:prSet/>
      <dgm:spPr/>
      <dgm:t>
        <a:bodyPr/>
        <a:lstStyle/>
        <a:p>
          <a:endParaRPr lang="en-GB"/>
        </a:p>
      </dgm:t>
    </dgm:pt>
    <dgm:pt modelId="{63E19B7D-8DCD-444F-BAFE-777EDEF506CD}" type="sibTrans" cxnId="{8D912D23-77FE-4563-A70A-80DC6BE7ED01}">
      <dgm:prSet/>
      <dgm:spPr/>
      <dgm:t>
        <a:bodyPr/>
        <a:lstStyle/>
        <a:p>
          <a:endParaRPr lang="en-GB"/>
        </a:p>
      </dgm:t>
    </dgm:pt>
    <dgm:pt modelId="{F27C85BE-5E2A-4C14-96C0-E6F3886869CC}" type="pres">
      <dgm:prSet presAssocID="{5A647534-F94E-4236-A21A-F9BB00AB9F6D}" presName="Name0" presStyleCnt="0">
        <dgm:presLayoutVars>
          <dgm:dir/>
          <dgm:animLvl val="lvl"/>
          <dgm:resizeHandles val="exact"/>
        </dgm:presLayoutVars>
      </dgm:prSet>
      <dgm:spPr/>
    </dgm:pt>
    <dgm:pt modelId="{76019B37-EB74-4D74-BDAB-D5BA4A7CA951}" type="pres">
      <dgm:prSet presAssocID="{1D6602FB-7B46-4D38-BDDA-AEDC3E1EF96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21E859A-2A98-48D4-8B14-C23E29C81DA3}" type="pres">
      <dgm:prSet presAssocID="{6CDC238E-FD5B-4085-B6F7-7B461E90154B}" presName="parTxOnlySpace" presStyleCnt="0"/>
      <dgm:spPr/>
    </dgm:pt>
    <dgm:pt modelId="{498C0E14-CBDF-45FA-94D4-77B0D7E8893E}" type="pres">
      <dgm:prSet presAssocID="{CAC66E6E-01AF-4265-9B7B-EC67BC2A6FC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7FFE59-6AE5-4841-9F12-91AB7D24100D}" type="pres">
      <dgm:prSet presAssocID="{1D90A170-07A8-47C8-9F7A-7F63BB8FCF69}" presName="parTxOnlySpace" presStyleCnt="0"/>
      <dgm:spPr/>
    </dgm:pt>
    <dgm:pt modelId="{E39F9437-54B2-4EDC-A347-0E88ED50F639}" type="pres">
      <dgm:prSet presAssocID="{7A3415E0-F290-458C-9D55-DC2BC0FAE43E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7C6415E-DA84-40AC-A3BF-FA811635A714}" type="pres">
      <dgm:prSet presAssocID="{125F6D53-33B0-4BDE-B1D5-23D888764CCA}" presName="parTxOnlySpace" presStyleCnt="0"/>
      <dgm:spPr/>
    </dgm:pt>
    <dgm:pt modelId="{D54C7BF6-4BCC-46A6-AC07-C09F450C9C77}" type="pres">
      <dgm:prSet presAssocID="{BC8DB093-EFEB-4B63-B133-EAC06024334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416C454-CB75-4BCC-ACF2-C1C341668E3F}" type="pres">
      <dgm:prSet presAssocID="{FAC38DAA-EA41-463A-8F6B-0A2B09972C2D}" presName="parTxOnlySpace" presStyleCnt="0"/>
      <dgm:spPr/>
    </dgm:pt>
    <dgm:pt modelId="{9B9C12CC-0F66-429B-B6BF-792CA70E9EAC}" type="pres">
      <dgm:prSet presAssocID="{A7125D19-C65A-4A92-A376-FDA3F25E87A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08BFC5-0499-4F34-9346-F3FA91DF0977}" type="pres">
      <dgm:prSet presAssocID="{274B43C6-821B-4BB2-8FC5-98434865D327}" presName="parTxOnlySpace" presStyleCnt="0"/>
      <dgm:spPr/>
    </dgm:pt>
    <dgm:pt modelId="{CFC5B5CC-7CDE-46F4-B6E4-008B42581FA7}" type="pres">
      <dgm:prSet presAssocID="{55E96DDB-9EEE-45A1-A56A-1EB33C4A670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D912D23-77FE-4563-A70A-80DC6BE7ED01}" srcId="{5A647534-F94E-4236-A21A-F9BB00AB9F6D}" destId="{55E96DDB-9EEE-45A1-A56A-1EB33C4A6707}" srcOrd="5" destOrd="0" parTransId="{5C16BD87-4035-4650-8E77-502735797681}" sibTransId="{63E19B7D-8DCD-444F-BAFE-777EDEF506CD}"/>
    <dgm:cxn modelId="{EB4C0D43-4B3E-43D3-8569-26FFAF4B71B2}" type="presOf" srcId="{55E96DDB-9EEE-45A1-A56A-1EB33C4A6707}" destId="{CFC5B5CC-7CDE-46F4-B6E4-008B42581FA7}" srcOrd="0" destOrd="0" presId="urn:microsoft.com/office/officeart/2005/8/layout/chevron1"/>
    <dgm:cxn modelId="{49FA3F67-872F-4103-90A1-5390D6626680}" srcId="{5A647534-F94E-4236-A21A-F9BB00AB9F6D}" destId="{1D6602FB-7B46-4D38-BDDA-AEDC3E1EF96B}" srcOrd="0" destOrd="0" parTransId="{0230CB7E-8959-44FA-B7E1-B8BE37EC5127}" sibTransId="{6CDC238E-FD5B-4085-B6F7-7B461E90154B}"/>
    <dgm:cxn modelId="{45E38E47-596A-4535-B243-A0C26FB08B17}" srcId="{5A647534-F94E-4236-A21A-F9BB00AB9F6D}" destId="{CAC66E6E-01AF-4265-9B7B-EC67BC2A6FC1}" srcOrd="1" destOrd="0" parTransId="{00CA877F-6594-4F9B-B6D4-2F9102D9ABDB}" sibTransId="{1D90A170-07A8-47C8-9F7A-7F63BB8FCF69}"/>
    <dgm:cxn modelId="{A7FD5848-D601-4A4C-A927-E2960D94DEA2}" srcId="{5A647534-F94E-4236-A21A-F9BB00AB9F6D}" destId="{BC8DB093-EFEB-4B63-B133-EAC06024334A}" srcOrd="3" destOrd="0" parTransId="{8AE50487-BA49-499A-9B4A-6976F0952F81}" sibTransId="{FAC38DAA-EA41-463A-8F6B-0A2B09972C2D}"/>
    <dgm:cxn modelId="{71CB8668-A05E-429D-B2DC-A03F9F256251}" type="presOf" srcId="{A7125D19-C65A-4A92-A376-FDA3F25E87AA}" destId="{9B9C12CC-0F66-429B-B6BF-792CA70E9EAC}" srcOrd="0" destOrd="0" presId="urn:microsoft.com/office/officeart/2005/8/layout/chevron1"/>
    <dgm:cxn modelId="{ECC71897-ED00-4576-B902-6E7086D01070}" type="presOf" srcId="{CAC66E6E-01AF-4265-9B7B-EC67BC2A6FC1}" destId="{498C0E14-CBDF-45FA-94D4-77B0D7E8893E}" srcOrd="0" destOrd="0" presId="urn:microsoft.com/office/officeart/2005/8/layout/chevron1"/>
    <dgm:cxn modelId="{018098A5-728A-43D7-83FA-D11E8022F0D1}" srcId="{5A647534-F94E-4236-A21A-F9BB00AB9F6D}" destId="{A7125D19-C65A-4A92-A376-FDA3F25E87AA}" srcOrd="4" destOrd="0" parTransId="{7AA8F4D7-5FE2-45DE-9B40-15C90F2B8FF6}" sibTransId="{274B43C6-821B-4BB2-8FC5-98434865D327}"/>
    <dgm:cxn modelId="{2E1270C1-8F83-4282-956B-E18420636C5D}" type="presOf" srcId="{7A3415E0-F290-458C-9D55-DC2BC0FAE43E}" destId="{E39F9437-54B2-4EDC-A347-0E88ED50F639}" srcOrd="0" destOrd="0" presId="urn:microsoft.com/office/officeart/2005/8/layout/chevron1"/>
    <dgm:cxn modelId="{98345CE2-11B9-49B0-B823-0C93BEBDBDB9}" type="presOf" srcId="{5A647534-F94E-4236-A21A-F9BB00AB9F6D}" destId="{F27C85BE-5E2A-4C14-96C0-E6F3886869CC}" srcOrd="0" destOrd="0" presId="urn:microsoft.com/office/officeart/2005/8/layout/chevron1"/>
    <dgm:cxn modelId="{F142A6F7-33C1-465B-8C88-EE92044CB937}" srcId="{5A647534-F94E-4236-A21A-F9BB00AB9F6D}" destId="{7A3415E0-F290-458C-9D55-DC2BC0FAE43E}" srcOrd="2" destOrd="0" parTransId="{36918ABB-CE01-4927-A691-2C8E848D7CBE}" sibTransId="{125F6D53-33B0-4BDE-B1D5-23D888764CCA}"/>
    <dgm:cxn modelId="{3849D5FA-A5FB-456B-BC26-149027920256}" type="presOf" srcId="{BC8DB093-EFEB-4B63-B133-EAC06024334A}" destId="{D54C7BF6-4BCC-46A6-AC07-C09F450C9C77}" srcOrd="0" destOrd="0" presId="urn:microsoft.com/office/officeart/2005/8/layout/chevron1"/>
    <dgm:cxn modelId="{CFD184FC-A46D-4FA6-92D9-56B81D010652}" type="presOf" srcId="{1D6602FB-7B46-4D38-BDDA-AEDC3E1EF96B}" destId="{76019B37-EB74-4D74-BDAB-D5BA4A7CA951}" srcOrd="0" destOrd="0" presId="urn:microsoft.com/office/officeart/2005/8/layout/chevron1"/>
    <dgm:cxn modelId="{4B1C65EF-6135-4D1A-B1B9-95C845EFDE76}" type="presParOf" srcId="{F27C85BE-5E2A-4C14-96C0-E6F3886869CC}" destId="{76019B37-EB74-4D74-BDAB-D5BA4A7CA951}" srcOrd="0" destOrd="0" presId="urn:microsoft.com/office/officeart/2005/8/layout/chevron1"/>
    <dgm:cxn modelId="{636C6B9F-9D01-4675-B7DD-D3396D0E7DBA}" type="presParOf" srcId="{F27C85BE-5E2A-4C14-96C0-E6F3886869CC}" destId="{C21E859A-2A98-48D4-8B14-C23E29C81DA3}" srcOrd="1" destOrd="0" presId="urn:microsoft.com/office/officeart/2005/8/layout/chevron1"/>
    <dgm:cxn modelId="{1FB575A6-8348-4C8E-8DB1-4D91043E5BAB}" type="presParOf" srcId="{F27C85BE-5E2A-4C14-96C0-E6F3886869CC}" destId="{498C0E14-CBDF-45FA-94D4-77B0D7E8893E}" srcOrd="2" destOrd="0" presId="urn:microsoft.com/office/officeart/2005/8/layout/chevron1"/>
    <dgm:cxn modelId="{F6CD40D0-6192-4891-8941-72540E930E41}" type="presParOf" srcId="{F27C85BE-5E2A-4C14-96C0-E6F3886869CC}" destId="{BB7FFE59-6AE5-4841-9F12-91AB7D24100D}" srcOrd="3" destOrd="0" presId="urn:microsoft.com/office/officeart/2005/8/layout/chevron1"/>
    <dgm:cxn modelId="{62AB6D28-22B1-46B3-A2F7-FE298551CA1E}" type="presParOf" srcId="{F27C85BE-5E2A-4C14-96C0-E6F3886869CC}" destId="{E39F9437-54B2-4EDC-A347-0E88ED50F639}" srcOrd="4" destOrd="0" presId="urn:microsoft.com/office/officeart/2005/8/layout/chevron1"/>
    <dgm:cxn modelId="{69218AB5-8956-48C1-AB91-6E814D8C4B74}" type="presParOf" srcId="{F27C85BE-5E2A-4C14-96C0-E6F3886869CC}" destId="{B7C6415E-DA84-40AC-A3BF-FA811635A714}" srcOrd="5" destOrd="0" presId="urn:microsoft.com/office/officeart/2005/8/layout/chevron1"/>
    <dgm:cxn modelId="{C1BF5A14-DDBA-405A-9CCD-85CD91D1F0B8}" type="presParOf" srcId="{F27C85BE-5E2A-4C14-96C0-E6F3886869CC}" destId="{D54C7BF6-4BCC-46A6-AC07-C09F450C9C77}" srcOrd="6" destOrd="0" presId="urn:microsoft.com/office/officeart/2005/8/layout/chevron1"/>
    <dgm:cxn modelId="{3FE5A4AD-F7A6-4A3E-97FF-280BF6341CE4}" type="presParOf" srcId="{F27C85BE-5E2A-4C14-96C0-E6F3886869CC}" destId="{0416C454-CB75-4BCC-ACF2-C1C341668E3F}" srcOrd="7" destOrd="0" presId="urn:microsoft.com/office/officeart/2005/8/layout/chevron1"/>
    <dgm:cxn modelId="{F6D9361D-6D9C-4BB1-B60E-ABB592EB229F}" type="presParOf" srcId="{F27C85BE-5E2A-4C14-96C0-E6F3886869CC}" destId="{9B9C12CC-0F66-429B-B6BF-792CA70E9EAC}" srcOrd="8" destOrd="0" presId="urn:microsoft.com/office/officeart/2005/8/layout/chevron1"/>
    <dgm:cxn modelId="{6C2D71ED-AE6F-4890-B270-EA69493D0559}" type="presParOf" srcId="{F27C85BE-5E2A-4C14-96C0-E6F3886869CC}" destId="{C908BFC5-0499-4F34-9346-F3FA91DF0977}" srcOrd="9" destOrd="0" presId="urn:microsoft.com/office/officeart/2005/8/layout/chevron1"/>
    <dgm:cxn modelId="{8DA130C4-BDC7-4F28-A50D-58A90085A8DA}" type="presParOf" srcId="{F27C85BE-5E2A-4C14-96C0-E6F3886869CC}" destId="{CFC5B5CC-7CDE-46F4-B6E4-008B42581FA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AC527-1C4E-4F4E-87A3-7A01E70324D3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9276186-771A-4C9C-B37F-46E046013E95}">
      <dgm:prSet phldrT="[Text]" custT="1"/>
      <dgm:spPr>
        <a:noFill/>
        <a:ln>
          <a:noFill/>
        </a:ln>
      </dgm:spPr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Common Presentations</a:t>
          </a:r>
        </a:p>
      </dgm:t>
    </dgm:pt>
    <dgm:pt modelId="{912AFFA6-484D-4A07-B91F-09AFF33DDAD1}" type="parTrans" cxnId="{AD924D1B-0912-4FB9-A47A-9B9613C89D41}">
      <dgm:prSet/>
      <dgm:spPr/>
      <dgm:t>
        <a:bodyPr/>
        <a:lstStyle/>
        <a:p>
          <a:endParaRPr lang="en-GB"/>
        </a:p>
      </dgm:t>
    </dgm:pt>
    <dgm:pt modelId="{FE13ECE6-DE2D-4D2F-934B-6C98D7AF2D89}" type="sibTrans" cxnId="{AD924D1B-0912-4FB9-A47A-9B9613C89D41}">
      <dgm:prSet/>
      <dgm:spPr/>
      <dgm:t>
        <a:bodyPr/>
        <a:lstStyle/>
        <a:p>
          <a:endParaRPr lang="en-GB"/>
        </a:p>
      </dgm:t>
    </dgm:pt>
    <dgm:pt modelId="{5AF55770-DC44-48CB-BAAA-E4FB6AB4EA10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Depression</a:t>
          </a:r>
        </a:p>
      </dgm:t>
    </dgm:pt>
    <dgm:pt modelId="{BDBAA76E-5C03-49DF-A8E8-6785962D425F}" type="parTrans" cxnId="{960CA0E0-DBD7-41C3-A1DF-DDB1490147C3}">
      <dgm:prSet/>
      <dgm:spPr/>
      <dgm:t>
        <a:bodyPr/>
        <a:lstStyle/>
        <a:p>
          <a:endParaRPr lang="en-GB"/>
        </a:p>
      </dgm:t>
    </dgm:pt>
    <dgm:pt modelId="{C44CB094-7BAE-45CF-A617-773B42E7A4A5}" type="sibTrans" cxnId="{960CA0E0-DBD7-41C3-A1DF-DDB1490147C3}">
      <dgm:prSet/>
      <dgm:spPr/>
      <dgm:t>
        <a:bodyPr/>
        <a:lstStyle/>
        <a:p>
          <a:endParaRPr lang="en-GB"/>
        </a:p>
      </dgm:t>
    </dgm:pt>
    <dgm:pt modelId="{311BCE59-693D-4DCB-A9D9-BEB08CB325BA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Anxiety </a:t>
          </a:r>
        </a:p>
      </dgm:t>
    </dgm:pt>
    <dgm:pt modelId="{0AAFAC68-929B-462E-A135-ACF66BCA23AA}" type="parTrans" cxnId="{E17CA891-4CF7-4B72-9D91-E3103E80392B}">
      <dgm:prSet/>
      <dgm:spPr/>
      <dgm:t>
        <a:bodyPr/>
        <a:lstStyle/>
        <a:p>
          <a:endParaRPr lang="en-GB"/>
        </a:p>
      </dgm:t>
    </dgm:pt>
    <dgm:pt modelId="{C4C4BA19-3927-428D-B9F9-A8F92AC3B1F6}" type="sibTrans" cxnId="{E17CA891-4CF7-4B72-9D91-E3103E80392B}">
      <dgm:prSet/>
      <dgm:spPr/>
      <dgm:t>
        <a:bodyPr/>
        <a:lstStyle/>
        <a:p>
          <a:endParaRPr lang="en-GB"/>
        </a:p>
      </dgm:t>
    </dgm:pt>
    <dgm:pt modelId="{410C0F0A-3212-4BC8-8955-EFE8CB2BC5B1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Phobias</a:t>
          </a:r>
        </a:p>
      </dgm:t>
    </dgm:pt>
    <dgm:pt modelId="{55B9460A-58F6-4FC8-AFFD-4D662ABA2EDF}" type="parTrans" cxnId="{10CD71CB-E2D8-4748-8412-E1B49D3F3909}">
      <dgm:prSet/>
      <dgm:spPr/>
      <dgm:t>
        <a:bodyPr/>
        <a:lstStyle/>
        <a:p>
          <a:endParaRPr lang="en-GB"/>
        </a:p>
      </dgm:t>
    </dgm:pt>
    <dgm:pt modelId="{CE6AC953-2CDD-4A25-A71B-E2568B9DA6DC}" type="sibTrans" cxnId="{10CD71CB-E2D8-4748-8412-E1B49D3F3909}">
      <dgm:prSet/>
      <dgm:spPr/>
      <dgm:t>
        <a:bodyPr/>
        <a:lstStyle/>
        <a:p>
          <a:endParaRPr lang="en-GB"/>
        </a:p>
      </dgm:t>
    </dgm:pt>
    <dgm:pt modelId="{3CE2C912-767D-4118-B23A-CA3F53947417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Self-harm</a:t>
          </a:r>
        </a:p>
      </dgm:t>
    </dgm:pt>
    <dgm:pt modelId="{195D6346-AB6D-46FA-9466-8D2B86F74C57}" type="parTrans" cxnId="{5EEFE92F-C5F4-47BC-9A8E-7F9835130C89}">
      <dgm:prSet/>
      <dgm:spPr/>
      <dgm:t>
        <a:bodyPr/>
        <a:lstStyle/>
        <a:p>
          <a:endParaRPr lang="en-GB"/>
        </a:p>
      </dgm:t>
    </dgm:pt>
    <dgm:pt modelId="{34C7EE5C-2E9B-4982-947D-FA57E33334EA}" type="sibTrans" cxnId="{5EEFE92F-C5F4-47BC-9A8E-7F9835130C89}">
      <dgm:prSet/>
      <dgm:spPr/>
      <dgm:t>
        <a:bodyPr/>
        <a:lstStyle/>
        <a:p>
          <a:endParaRPr lang="en-GB"/>
        </a:p>
      </dgm:t>
    </dgm:pt>
    <dgm:pt modelId="{5AA9C940-185A-4590-9702-2E2B91FA1702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Trauma</a:t>
          </a:r>
        </a:p>
      </dgm:t>
    </dgm:pt>
    <dgm:pt modelId="{F989B8F9-92AC-4FEA-8927-35D8FE5B4199}" type="parTrans" cxnId="{413D61BE-A1E9-422B-AA7F-D0F838E4A2C7}">
      <dgm:prSet/>
      <dgm:spPr/>
      <dgm:t>
        <a:bodyPr/>
        <a:lstStyle/>
        <a:p>
          <a:endParaRPr lang="en-GB"/>
        </a:p>
      </dgm:t>
    </dgm:pt>
    <dgm:pt modelId="{E85E680D-964E-4241-BE8A-957E60818CAD}" type="sibTrans" cxnId="{413D61BE-A1E9-422B-AA7F-D0F838E4A2C7}">
      <dgm:prSet/>
      <dgm:spPr/>
      <dgm:t>
        <a:bodyPr/>
        <a:lstStyle/>
        <a:p>
          <a:endParaRPr lang="en-GB"/>
        </a:p>
      </dgm:t>
    </dgm:pt>
    <dgm:pt modelId="{E9D754AA-8D54-41C5-AC56-3E69EC6CFE3D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Psychosis</a:t>
          </a:r>
        </a:p>
      </dgm:t>
    </dgm:pt>
    <dgm:pt modelId="{52A08EF1-D8DC-4456-B419-EC17189B4C90}" type="parTrans" cxnId="{2255B8A0-FD35-4707-9434-A94754827D5E}">
      <dgm:prSet/>
      <dgm:spPr/>
      <dgm:t>
        <a:bodyPr/>
        <a:lstStyle/>
        <a:p>
          <a:endParaRPr lang="en-GB"/>
        </a:p>
      </dgm:t>
    </dgm:pt>
    <dgm:pt modelId="{9A772AFE-766B-488C-8EA3-0C0BC6923C66}" type="sibTrans" cxnId="{2255B8A0-FD35-4707-9434-A94754827D5E}">
      <dgm:prSet/>
      <dgm:spPr/>
      <dgm:t>
        <a:bodyPr/>
        <a:lstStyle/>
        <a:p>
          <a:endParaRPr lang="en-GB"/>
        </a:p>
      </dgm:t>
    </dgm:pt>
    <dgm:pt modelId="{5D817205-4258-421C-AD6F-2D5F71BE9749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Conduct disorders</a:t>
          </a:r>
        </a:p>
      </dgm:t>
    </dgm:pt>
    <dgm:pt modelId="{21142E36-3CC4-4B38-B4AF-273F08630218}" type="parTrans" cxnId="{79D87540-CDBF-4B93-93CA-71B7DA976E77}">
      <dgm:prSet/>
      <dgm:spPr/>
      <dgm:t>
        <a:bodyPr/>
        <a:lstStyle/>
        <a:p>
          <a:endParaRPr lang="en-GB"/>
        </a:p>
      </dgm:t>
    </dgm:pt>
    <dgm:pt modelId="{2D5AD283-C434-4E89-90E5-6026DB10C4C8}" type="sibTrans" cxnId="{79D87540-CDBF-4B93-93CA-71B7DA976E77}">
      <dgm:prSet/>
      <dgm:spPr/>
      <dgm:t>
        <a:bodyPr/>
        <a:lstStyle/>
        <a:p>
          <a:endParaRPr lang="en-GB"/>
        </a:p>
      </dgm:t>
    </dgm:pt>
    <dgm:pt modelId="{5FCB4727-EB44-4804-8CBC-1B1B5B7A85C4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Neurodevelopmental Assessment</a:t>
          </a:r>
        </a:p>
      </dgm:t>
    </dgm:pt>
    <dgm:pt modelId="{DC20341F-1F4F-4C79-A317-B3A7F56427C7}" type="parTrans" cxnId="{50A40C91-3F3D-40F8-AEE2-FFF51F5F72C9}">
      <dgm:prSet/>
      <dgm:spPr/>
      <dgm:t>
        <a:bodyPr/>
        <a:lstStyle/>
        <a:p>
          <a:endParaRPr lang="en-GB"/>
        </a:p>
      </dgm:t>
    </dgm:pt>
    <dgm:pt modelId="{7B1B2003-D7EE-40C9-8D41-F74E6A07E2B5}" type="sibTrans" cxnId="{50A40C91-3F3D-40F8-AEE2-FFF51F5F72C9}">
      <dgm:prSet/>
      <dgm:spPr/>
      <dgm:t>
        <a:bodyPr/>
        <a:lstStyle/>
        <a:p>
          <a:endParaRPr lang="en-GB"/>
        </a:p>
      </dgm:t>
    </dgm:pt>
    <dgm:pt modelId="{4AFA50D9-0F7F-4291-A8F2-DE5BB8A8D148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Anger Management</a:t>
          </a:r>
        </a:p>
      </dgm:t>
    </dgm:pt>
    <dgm:pt modelId="{774C0FEA-E820-42FD-920A-460E04197BAE}" type="parTrans" cxnId="{6AAC28F7-6C3B-4C91-9F97-A029BC8D6D78}">
      <dgm:prSet/>
      <dgm:spPr/>
      <dgm:t>
        <a:bodyPr/>
        <a:lstStyle/>
        <a:p>
          <a:endParaRPr lang="en-GB"/>
        </a:p>
      </dgm:t>
    </dgm:pt>
    <dgm:pt modelId="{5DA049D7-C32A-44E9-8263-472ADD5EF0DF}" type="sibTrans" cxnId="{6AAC28F7-6C3B-4C91-9F97-A029BC8D6D78}">
      <dgm:prSet/>
      <dgm:spPr/>
      <dgm:t>
        <a:bodyPr/>
        <a:lstStyle/>
        <a:p>
          <a:endParaRPr lang="en-GB"/>
        </a:p>
      </dgm:t>
    </dgm:pt>
    <dgm:pt modelId="{6BF51FC4-DC0F-45B8-836A-F132FA883E6D}">
      <dgm:prSet phldrT="[Text]" custT="1"/>
      <dgm:spPr/>
      <dgm:t>
        <a:bodyPr/>
        <a:lstStyle/>
        <a:p>
          <a:r>
            <a:rPr lang="en-GB" sz="950" b="1" dirty="0">
              <a:solidFill>
                <a:schemeClr val="tx2"/>
              </a:solidFill>
            </a:rPr>
            <a:t>Eating Disorders </a:t>
          </a:r>
        </a:p>
      </dgm:t>
    </dgm:pt>
    <dgm:pt modelId="{05469E03-EBE7-43F1-BFDD-DB17E463A009}" type="parTrans" cxnId="{D2906191-BA87-4F48-942A-7BDAAE82D3EF}">
      <dgm:prSet/>
      <dgm:spPr/>
      <dgm:t>
        <a:bodyPr/>
        <a:lstStyle/>
        <a:p>
          <a:endParaRPr lang="en-GB"/>
        </a:p>
      </dgm:t>
    </dgm:pt>
    <dgm:pt modelId="{9F7B589E-EF4B-42B8-B76C-78ABF16B78D0}" type="sibTrans" cxnId="{D2906191-BA87-4F48-942A-7BDAAE82D3EF}">
      <dgm:prSet/>
      <dgm:spPr/>
      <dgm:t>
        <a:bodyPr/>
        <a:lstStyle/>
        <a:p>
          <a:endParaRPr lang="en-GB"/>
        </a:p>
      </dgm:t>
    </dgm:pt>
    <dgm:pt modelId="{42A591BE-342A-4326-8ECD-581A939B1FC7}">
      <dgm:prSet phldrT="[Text]" custT="1"/>
      <dgm:spPr/>
      <dgm:t>
        <a:bodyPr/>
        <a:lstStyle/>
        <a:p>
          <a:endParaRPr lang="en-GB"/>
        </a:p>
      </dgm:t>
    </dgm:pt>
    <dgm:pt modelId="{6A817879-6F3D-4D32-A6C8-97933AB8A04E}" type="parTrans" cxnId="{1A1BC0FE-D8FD-4D07-A388-FCD7C913DDBC}">
      <dgm:prSet/>
      <dgm:spPr/>
      <dgm:t>
        <a:bodyPr/>
        <a:lstStyle/>
        <a:p>
          <a:endParaRPr lang="en-GB"/>
        </a:p>
      </dgm:t>
    </dgm:pt>
    <dgm:pt modelId="{198C4A6A-96B3-400E-9F13-58D9C58B3BD9}" type="sibTrans" cxnId="{1A1BC0FE-D8FD-4D07-A388-FCD7C913DDBC}">
      <dgm:prSet/>
      <dgm:spPr/>
      <dgm:t>
        <a:bodyPr/>
        <a:lstStyle/>
        <a:p>
          <a:endParaRPr lang="en-GB"/>
        </a:p>
      </dgm:t>
    </dgm:pt>
    <dgm:pt modelId="{A90E5905-3564-4F27-88EF-5ABC6A574130}" type="pres">
      <dgm:prSet presAssocID="{88DAC527-1C4E-4F4E-87A3-7A01E70324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C2096A-4C77-4F62-8D42-D3414B66FB20}" type="pres">
      <dgm:prSet presAssocID="{49276186-771A-4C9C-B37F-46E046013E95}" presName="centerShape" presStyleLbl="node0" presStyleIdx="0" presStyleCnt="1" custScaleX="147225" custScaleY="96099"/>
      <dgm:spPr/>
    </dgm:pt>
    <dgm:pt modelId="{4D756771-5492-469A-9F5B-46D2EF0924E2}" type="pres">
      <dgm:prSet presAssocID="{BDBAA76E-5C03-49DF-A8E8-6785962D425F}" presName="parTrans" presStyleLbl="sibTrans2D1" presStyleIdx="0" presStyleCnt="10"/>
      <dgm:spPr/>
    </dgm:pt>
    <dgm:pt modelId="{21CC17D8-0372-4181-BCB3-16D81ECA28B7}" type="pres">
      <dgm:prSet presAssocID="{BDBAA76E-5C03-49DF-A8E8-6785962D425F}" presName="connectorText" presStyleLbl="sibTrans2D1" presStyleIdx="0" presStyleCnt="10"/>
      <dgm:spPr/>
    </dgm:pt>
    <dgm:pt modelId="{276CB9C9-F9D0-4672-92F6-7BFF30F1A078}" type="pres">
      <dgm:prSet presAssocID="{5AF55770-DC44-48CB-BAAA-E4FB6AB4EA10}" presName="node" presStyleLbl="node1" presStyleIdx="0" presStyleCnt="10">
        <dgm:presLayoutVars>
          <dgm:bulletEnabled val="1"/>
        </dgm:presLayoutVars>
      </dgm:prSet>
      <dgm:spPr/>
    </dgm:pt>
    <dgm:pt modelId="{A7636350-BC58-4F83-9745-AEDF7F4855B4}" type="pres">
      <dgm:prSet presAssocID="{0AAFAC68-929B-462E-A135-ACF66BCA23AA}" presName="parTrans" presStyleLbl="sibTrans2D1" presStyleIdx="1" presStyleCnt="10"/>
      <dgm:spPr/>
    </dgm:pt>
    <dgm:pt modelId="{C31F796C-8DDB-4543-91F4-FE7F217EF612}" type="pres">
      <dgm:prSet presAssocID="{0AAFAC68-929B-462E-A135-ACF66BCA23AA}" presName="connectorText" presStyleLbl="sibTrans2D1" presStyleIdx="1" presStyleCnt="10"/>
      <dgm:spPr/>
    </dgm:pt>
    <dgm:pt modelId="{0979D9BD-0BDE-49FC-9560-E70BC4C832AD}" type="pres">
      <dgm:prSet presAssocID="{311BCE59-693D-4DCB-A9D9-BEB08CB325BA}" presName="node" presStyleLbl="node1" presStyleIdx="1" presStyleCnt="10">
        <dgm:presLayoutVars>
          <dgm:bulletEnabled val="1"/>
        </dgm:presLayoutVars>
      </dgm:prSet>
      <dgm:spPr/>
    </dgm:pt>
    <dgm:pt modelId="{B5F806B9-E3C2-443C-9FE6-AC663BD97F42}" type="pres">
      <dgm:prSet presAssocID="{55B9460A-58F6-4FC8-AFFD-4D662ABA2EDF}" presName="parTrans" presStyleLbl="sibTrans2D1" presStyleIdx="2" presStyleCnt="10"/>
      <dgm:spPr/>
    </dgm:pt>
    <dgm:pt modelId="{7272ED05-8527-4366-BA02-850B61CE1554}" type="pres">
      <dgm:prSet presAssocID="{55B9460A-58F6-4FC8-AFFD-4D662ABA2EDF}" presName="connectorText" presStyleLbl="sibTrans2D1" presStyleIdx="2" presStyleCnt="10"/>
      <dgm:spPr/>
    </dgm:pt>
    <dgm:pt modelId="{90F47ECD-42A9-4A83-8059-5BC8C88DB664}" type="pres">
      <dgm:prSet presAssocID="{410C0F0A-3212-4BC8-8955-EFE8CB2BC5B1}" presName="node" presStyleLbl="node1" presStyleIdx="2" presStyleCnt="10">
        <dgm:presLayoutVars>
          <dgm:bulletEnabled val="1"/>
        </dgm:presLayoutVars>
      </dgm:prSet>
      <dgm:spPr/>
    </dgm:pt>
    <dgm:pt modelId="{07E4A031-FD91-4998-B770-8DCE0E19C33C}" type="pres">
      <dgm:prSet presAssocID="{195D6346-AB6D-46FA-9466-8D2B86F74C57}" presName="parTrans" presStyleLbl="sibTrans2D1" presStyleIdx="3" presStyleCnt="10"/>
      <dgm:spPr/>
    </dgm:pt>
    <dgm:pt modelId="{A40D7808-C151-4FDD-AACF-A0BF1790A33A}" type="pres">
      <dgm:prSet presAssocID="{195D6346-AB6D-46FA-9466-8D2B86F74C57}" presName="connectorText" presStyleLbl="sibTrans2D1" presStyleIdx="3" presStyleCnt="10"/>
      <dgm:spPr/>
    </dgm:pt>
    <dgm:pt modelId="{8DD12FC8-835E-4637-A43C-C4F66BA5CC87}" type="pres">
      <dgm:prSet presAssocID="{3CE2C912-767D-4118-B23A-CA3F53947417}" presName="node" presStyleLbl="node1" presStyleIdx="3" presStyleCnt="10">
        <dgm:presLayoutVars>
          <dgm:bulletEnabled val="1"/>
        </dgm:presLayoutVars>
      </dgm:prSet>
      <dgm:spPr/>
    </dgm:pt>
    <dgm:pt modelId="{3F54E3E1-D837-44D8-8AA2-DA25C7E3C516}" type="pres">
      <dgm:prSet presAssocID="{F989B8F9-92AC-4FEA-8927-35D8FE5B4199}" presName="parTrans" presStyleLbl="sibTrans2D1" presStyleIdx="4" presStyleCnt="10"/>
      <dgm:spPr/>
    </dgm:pt>
    <dgm:pt modelId="{13EBBDE5-B8E6-4C11-978D-21E3193E8A63}" type="pres">
      <dgm:prSet presAssocID="{F989B8F9-92AC-4FEA-8927-35D8FE5B4199}" presName="connectorText" presStyleLbl="sibTrans2D1" presStyleIdx="4" presStyleCnt="10"/>
      <dgm:spPr/>
    </dgm:pt>
    <dgm:pt modelId="{E29B5CE2-3841-4DF0-9961-254C31FF9E80}" type="pres">
      <dgm:prSet presAssocID="{5AA9C940-185A-4590-9702-2E2B91FA1702}" presName="node" presStyleLbl="node1" presStyleIdx="4" presStyleCnt="10">
        <dgm:presLayoutVars>
          <dgm:bulletEnabled val="1"/>
        </dgm:presLayoutVars>
      </dgm:prSet>
      <dgm:spPr/>
    </dgm:pt>
    <dgm:pt modelId="{1E447487-9B40-422A-8530-06ABF9D25EF3}" type="pres">
      <dgm:prSet presAssocID="{52A08EF1-D8DC-4456-B419-EC17189B4C90}" presName="parTrans" presStyleLbl="sibTrans2D1" presStyleIdx="5" presStyleCnt="10"/>
      <dgm:spPr/>
    </dgm:pt>
    <dgm:pt modelId="{602E9927-2D3B-47B7-B59C-3C2DF9E2710F}" type="pres">
      <dgm:prSet presAssocID="{52A08EF1-D8DC-4456-B419-EC17189B4C90}" presName="connectorText" presStyleLbl="sibTrans2D1" presStyleIdx="5" presStyleCnt="10"/>
      <dgm:spPr/>
    </dgm:pt>
    <dgm:pt modelId="{D2F21F41-F2EE-454D-A41B-4AE48965C713}" type="pres">
      <dgm:prSet presAssocID="{E9D754AA-8D54-41C5-AC56-3E69EC6CFE3D}" presName="node" presStyleLbl="node1" presStyleIdx="5" presStyleCnt="10">
        <dgm:presLayoutVars>
          <dgm:bulletEnabled val="1"/>
        </dgm:presLayoutVars>
      </dgm:prSet>
      <dgm:spPr/>
    </dgm:pt>
    <dgm:pt modelId="{4DF6C073-C0C7-4C87-B6AD-AB66C9F366F1}" type="pres">
      <dgm:prSet presAssocID="{21142E36-3CC4-4B38-B4AF-273F08630218}" presName="parTrans" presStyleLbl="sibTrans2D1" presStyleIdx="6" presStyleCnt="10"/>
      <dgm:spPr/>
    </dgm:pt>
    <dgm:pt modelId="{C8C35298-2DA2-4133-97EC-F36AB73C9D9F}" type="pres">
      <dgm:prSet presAssocID="{21142E36-3CC4-4B38-B4AF-273F08630218}" presName="connectorText" presStyleLbl="sibTrans2D1" presStyleIdx="6" presStyleCnt="10"/>
      <dgm:spPr/>
    </dgm:pt>
    <dgm:pt modelId="{312C8D41-8D50-4928-8EB8-8F082F1001CE}" type="pres">
      <dgm:prSet presAssocID="{5D817205-4258-421C-AD6F-2D5F71BE9749}" presName="node" presStyleLbl="node1" presStyleIdx="6" presStyleCnt="10">
        <dgm:presLayoutVars>
          <dgm:bulletEnabled val="1"/>
        </dgm:presLayoutVars>
      </dgm:prSet>
      <dgm:spPr/>
    </dgm:pt>
    <dgm:pt modelId="{CD85FF3F-06A0-420A-8CAB-A31597869BFB}" type="pres">
      <dgm:prSet presAssocID="{DC20341F-1F4F-4C79-A317-B3A7F56427C7}" presName="parTrans" presStyleLbl="sibTrans2D1" presStyleIdx="7" presStyleCnt="10"/>
      <dgm:spPr/>
    </dgm:pt>
    <dgm:pt modelId="{169C2667-83E2-4F60-8F25-93A93B583780}" type="pres">
      <dgm:prSet presAssocID="{DC20341F-1F4F-4C79-A317-B3A7F56427C7}" presName="connectorText" presStyleLbl="sibTrans2D1" presStyleIdx="7" presStyleCnt="10"/>
      <dgm:spPr/>
    </dgm:pt>
    <dgm:pt modelId="{ED7E08A9-86AF-4BE7-AB1E-96AC8BBF8D70}" type="pres">
      <dgm:prSet presAssocID="{5FCB4727-EB44-4804-8CBC-1B1B5B7A85C4}" presName="node" presStyleLbl="node1" presStyleIdx="7" presStyleCnt="10">
        <dgm:presLayoutVars>
          <dgm:bulletEnabled val="1"/>
        </dgm:presLayoutVars>
      </dgm:prSet>
      <dgm:spPr/>
    </dgm:pt>
    <dgm:pt modelId="{F8587247-EF3C-4EB5-BFE7-B543557E1DEF}" type="pres">
      <dgm:prSet presAssocID="{774C0FEA-E820-42FD-920A-460E04197BAE}" presName="parTrans" presStyleLbl="sibTrans2D1" presStyleIdx="8" presStyleCnt="10"/>
      <dgm:spPr/>
    </dgm:pt>
    <dgm:pt modelId="{E91F645C-8402-41A5-B602-562C74CC90CF}" type="pres">
      <dgm:prSet presAssocID="{774C0FEA-E820-42FD-920A-460E04197BAE}" presName="connectorText" presStyleLbl="sibTrans2D1" presStyleIdx="8" presStyleCnt="10"/>
      <dgm:spPr/>
    </dgm:pt>
    <dgm:pt modelId="{571EAADD-DD1D-4F2A-B553-0F730B8EE90A}" type="pres">
      <dgm:prSet presAssocID="{4AFA50D9-0F7F-4291-A8F2-DE5BB8A8D148}" presName="node" presStyleLbl="node1" presStyleIdx="8" presStyleCnt="10">
        <dgm:presLayoutVars>
          <dgm:bulletEnabled val="1"/>
        </dgm:presLayoutVars>
      </dgm:prSet>
      <dgm:spPr/>
    </dgm:pt>
    <dgm:pt modelId="{65007D31-570F-4331-9F51-774B8F2C9073}" type="pres">
      <dgm:prSet presAssocID="{05469E03-EBE7-43F1-BFDD-DB17E463A009}" presName="parTrans" presStyleLbl="sibTrans2D1" presStyleIdx="9" presStyleCnt="10"/>
      <dgm:spPr/>
    </dgm:pt>
    <dgm:pt modelId="{946EAC19-BA67-429E-8EC7-165D0B03E76B}" type="pres">
      <dgm:prSet presAssocID="{05469E03-EBE7-43F1-BFDD-DB17E463A009}" presName="connectorText" presStyleLbl="sibTrans2D1" presStyleIdx="9" presStyleCnt="10"/>
      <dgm:spPr/>
    </dgm:pt>
    <dgm:pt modelId="{E74AD72E-DAD2-40BC-B9BA-7AC5603FC1CC}" type="pres">
      <dgm:prSet presAssocID="{6BF51FC4-DC0F-45B8-836A-F132FA883E6D}" presName="node" presStyleLbl="node1" presStyleIdx="9" presStyleCnt="10">
        <dgm:presLayoutVars>
          <dgm:bulletEnabled val="1"/>
        </dgm:presLayoutVars>
      </dgm:prSet>
      <dgm:spPr/>
    </dgm:pt>
  </dgm:ptLst>
  <dgm:cxnLst>
    <dgm:cxn modelId="{8AC7F704-7886-4E94-9237-758DE9FE95E5}" type="presOf" srcId="{05469E03-EBE7-43F1-BFDD-DB17E463A009}" destId="{946EAC19-BA67-429E-8EC7-165D0B03E76B}" srcOrd="1" destOrd="0" presId="urn:microsoft.com/office/officeart/2005/8/layout/radial5"/>
    <dgm:cxn modelId="{9767900B-B174-4C54-876A-7791853B5814}" type="presOf" srcId="{774C0FEA-E820-42FD-920A-460E04197BAE}" destId="{E91F645C-8402-41A5-B602-562C74CC90CF}" srcOrd="1" destOrd="0" presId="urn:microsoft.com/office/officeart/2005/8/layout/radial5"/>
    <dgm:cxn modelId="{ABF6020C-63A1-448E-A6E7-A02D616D9278}" type="presOf" srcId="{195D6346-AB6D-46FA-9466-8D2B86F74C57}" destId="{07E4A031-FD91-4998-B770-8DCE0E19C33C}" srcOrd="0" destOrd="0" presId="urn:microsoft.com/office/officeart/2005/8/layout/radial5"/>
    <dgm:cxn modelId="{AD924D1B-0912-4FB9-A47A-9B9613C89D41}" srcId="{88DAC527-1C4E-4F4E-87A3-7A01E70324D3}" destId="{49276186-771A-4C9C-B37F-46E046013E95}" srcOrd="0" destOrd="0" parTransId="{912AFFA6-484D-4A07-B91F-09AFF33DDAD1}" sibTransId="{FE13ECE6-DE2D-4D2F-934B-6C98D7AF2D89}"/>
    <dgm:cxn modelId="{9E7D7F1E-EB33-4A5F-AF78-BA51B4EFDE8D}" type="presOf" srcId="{311BCE59-693D-4DCB-A9D9-BEB08CB325BA}" destId="{0979D9BD-0BDE-49FC-9560-E70BC4C832AD}" srcOrd="0" destOrd="0" presId="urn:microsoft.com/office/officeart/2005/8/layout/radial5"/>
    <dgm:cxn modelId="{49035B23-2540-42D6-81DA-99621C3B3817}" type="presOf" srcId="{F989B8F9-92AC-4FEA-8927-35D8FE5B4199}" destId="{13EBBDE5-B8E6-4C11-978D-21E3193E8A63}" srcOrd="1" destOrd="0" presId="urn:microsoft.com/office/officeart/2005/8/layout/radial5"/>
    <dgm:cxn modelId="{5EEFE92F-C5F4-47BC-9A8E-7F9835130C89}" srcId="{49276186-771A-4C9C-B37F-46E046013E95}" destId="{3CE2C912-767D-4118-B23A-CA3F53947417}" srcOrd="3" destOrd="0" parTransId="{195D6346-AB6D-46FA-9466-8D2B86F74C57}" sibTransId="{34C7EE5C-2E9B-4982-947D-FA57E33334EA}"/>
    <dgm:cxn modelId="{82225932-8D7F-4D5B-9458-7FBD8A53226C}" type="presOf" srcId="{21142E36-3CC4-4B38-B4AF-273F08630218}" destId="{C8C35298-2DA2-4133-97EC-F36AB73C9D9F}" srcOrd="1" destOrd="0" presId="urn:microsoft.com/office/officeart/2005/8/layout/radial5"/>
    <dgm:cxn modelId="{09D77734-45AB-4658-9D57-C4A651577B3F}" type="presOf" srcId="{BDBAA76E-5C03-49DF-A8E8-6785962D425F}" destId="{4D756771-5492-469A-9F5B-46D2EF0924E2}" srcOrd="0" destOrd="0" presId="urn:microsoft.com/office/officeart/2005/8/layout/radial5"/>
    <dgm:cxn modelId="{320E3135-7508-4B4E-A830-CA790AD6CB87}" type="presOf" srcId="{5FCB4727-EB44-4804-8CBC-1B1B5B7A85C4}" destId="{ED7E08A9-86AF-4BE7-AB1E-96AC8BBF8D70}" srcOrd="0" destOrd="0" presId="urn:microsoft.com/office/officeart/2005/8/layout/radial5"/>
    <dgm:cxn modelId="{C756AF38-E638-4266-84F7-ECC8A4C5602D}" type="presOf" srcId="{55B9460A-58F6-4FC8-AFFD-4D662ABA2EDF}" destId="{B5F806B9-E3C2-443C-9FE6-AC663BD97F42}" srcOrd="0" destOrd="0" presId="urn:microsoft.com/office/officeart/2005/8/layout/radial5"/>
    <dgm:cxn modelId="{79D87540-CDBF-4B93-93CA-71B7DA976E77}" srcId="{49276186-771A-4C9C-B37F-46E046013E95}" destId="{5D817205-4258-421C-AD6F-2D5F71BE9749}" srcOrd="6" destOrd="0" parTransId="{21142E36-3CC4-4B38-B4AF-273F08630218}" sibTransId="{2D5AD283-C434-4E89-90E5-6026DB10C4C8}"/>
    <dgm:cxn modelId="{A7E51E42-95D1-42E1-8085-7C7725A00545}" type="presOf" srcId="{DC20341F-1F4F-4C79-A317-B3A7F56427C7}" destId="{CD85FF3F-06A0-420A-8CAB-A31597869BFB}" srcOrd="0" destOrd="0" presId="urn:microsoft.com/office/officeart/2005/8/layout/radial5"/>
    <dgm:cxn modelId="{C7E73F44-A04E-4DD3-977D-0B1D277F9BF1}" type="presOf" srcId="{52A08EF1-D8DC-4456-B419-EC17189B4C90}" destId="{602E9927-2D3B-47B7-B59C-3C2DF9E2710F}" srcOrd="1" destOrd="0" presId="urn:microsoft.com/office/officeart/2005/8/layout/radial5"/>
    <dgm:cxn modelId="{C506FA45-65B7-45D6-B367-F84ED2400179}" type="presOf" srcId="{21142E36-3CC4-4B38-B4AF-273F08630218}" destId="{4DF6C073-C0C7-4C87-B6AD-AB66C9F366F1}" srcOrd="0" destOrd="0" presId="urn:microsoft.com/office/officeart/2005/8/layout/radial5"/>
    <dgm:cxn modelId="{E05FD56D-5D35-4166-B84B-59D672C099ED}" type="presOf" srcId="{5D817205-4258-421C-AD6F-2D5F71BE9749}" destId="{312C8D41-8D50-4928-8EB8-8F082F1001CE}" srcOrd="0" destOrd="0" presId="urn:microsoft.com/office/officeart/2005/8/layout/radial5"/>
    <dgm:cxn modelId="{15A94A4E-CE9D-4423-ABCF-18A127A4CCF6}" type="presOf" srcId="{774C0FEA-E820-42FD-920A-460E04197BAE}" destId="{F8587247-EF3C-4EB5-BFE7-B543557E1DEF}" srcOrd="0" destOrd="0" presId="urn:microsoft.com/office/officeart/2005/8/layout/radial5"/>
    <dgm:cxn modelId="{20037F4F-8C30-4AC7-AB50-58778E87D467}" type="presOf" srcId="{55B9460A-58F6-4FC8-AFFD-4D662ABA2EDF}" destId="{7272ED05-8527-4366-BA02-850B61CE1554}" srcOrd="1" destOrd="0" presId="urn:microsoft.com/office/officeart/2005/8/layout/radial5"/>
    <dgm:cxn modelId="{20D4F650-CA8A-4BB5-8DD9-BFC5624DFA20}" type="presOf" srcId="{5AA9C940-185A-4590-9702-2E2B91FA1702}" destId="{E29B5CE2-3841-4DF0-9961-254C31FF9E80}" srcOrd="0" destOrd="0" presId="urn:microsoft.com/office/officeart/2005/8/layout/radial5"/>
    <dgm:cxn modelId="{FD170A56-55E9-4099-BCBE-F25915D7A3A6}" type="presOf" srcId="{88DAC527-1C4E-4F4E-87A3-7A01E70324D3}" destId="{A90E5905-3564-4F27-88EF-5ABC6A574130}" srcOrd="0" destOrd="0" presId="urn:microsoft.com/office/officeart/2005/8/layout/radial5"/>
    <dgm:cxn modelId="{B1AF0F7E-7F1D-4F5D-8A33-C1C12A70DF3A}" type="presOf" srcId="{0AAFAC68-929B-462E-A135-ACF66BCA23AA}" destId="{C31F796C-8DDB-4543-91F4-FE7F217EF612}" srcOrd="1" destOrd="0" presId="urn:microsoft.com/office/officeart/2005/8/layout/radial5"/>
    <dgm:cxn modelId="{73A55882-511A-4AE1-BFEF-6E2C22D30D48}" type="presOf" srcId="{DC20341F-1F4F-4C79-A317-B3A7F56427C7}" destId="{169C2667-83E2-4F60-8F25-93A93B583780}" srcOrd="1" destOrd="0" presId="urn:microsoft.com/office/officeart/2005/8/layout/radial5"/>
    <dgm:cxn modelId="{50A40C91-3F3D-40F8-AEE2-FFF51F5F72C9}" srcId="{49276186-771A-4C9C-B37F-46E046013E95}" destId="{5FCB4727-EB44-4804-8CBC-1B1B5B7A85C4}" srcOrd="7" destOrd="0" parTransId="{DC20341F-1F4F-4C79-A317-B3A7F56427C7}" sibTransId="{7B1B2003-D7EE-40C9-8D41-F74E6A07E2B5}"/>
    <dgm:cxn modelId="{D2906191-BA87-4F48-942A-7BDAAE82D3EF}" srcId="{49276186-771A-4C9C-B37F-46E046013E95}" destId="{6BF51FC4-DC0F-45B8-836A-F132FA883E6D}" srcOrd="9" destOrd="0" parTransId="{05469E03-EBE7-43F1-BFDD-DB17E463A009}" sibTransId="{9F7B589E-EF4B-42B8-B76C-78ABF16B78D0}"/>
    <dgm:cxn modelId="{E17CA891-4CF7-4B72-9D91-E3103E80392B}" srcId="{49276186-771A-4C9C-B37F-46E046013E95}" destId="{311BCE59-693D-4DCB-A9D9-BEB08CB325BA}" srcOrd="1" destOrd="0" parTransId="{0AAFAC68-929B-462E-A135-ACF66BCA23AA}" sibTransId="{C4C4BA19-3927-428D-B9F9-A8F92AC3B1F6}"/>
    <dgm:cxn modelId="{3C2DA392-782C-4BC5-8A39-6B475C2504A7}" type="presOf" srcId="{E9D754AA-8D54-41C5-AC56-3E69EC6CFE3D}" destId="{D2F21F41-F2EE-454D-A41B-4AE48965C713}" srcOrd="0" destOrd="0" presId="urn:microsoft.com/office/officeart/2005/8/layout/radial5"/>
    <dgm:cxn modelId="{A4DA3494-3C3D-493E-955D-3958FF24E460}" type="presOf" srcId="{F989B8F9-92AC-4FEA-8927-35D8FE5B4199}" destId="{3F54E3E1-D837-44D8-8AA2-DA25C7E3C516}" srcOrd="0" destOrd="0" presId="urn:microsoft.com/office/officeart/2005/8/layout/radial5"/>
    <dgm:cxn modelId="{4C86849C-27D8-4E12-ADC2-2AEA3A066D03}" type="presOf" srcId="{52A08EF1-D8DC-4456-B419-EC17189B4C90}" destId="{1E447487-9B40-422A-8530-06ABF9D25EF3}" srcOrd="0" destOrd="0" presId="urn:microsoft.com/office/officeart/2005/8/layout/radial5"/>
    <dgm:cxn modelId="{2255B8A0-FD35-4707-9434-A94754827D5E}" srcId="{49276186-771A-4C9C-B37F-46E046013E95}" destId="{E9D754AA-8D54-41C5-AC56-3E69EC6CFE3D}" srcOrd="5" destOrd="0" parTransId="{52A08EF1-D8DC-4456-B419-EC17189B4C90}" sibTransId="{9A772AFE-766B-488C-8EA3-0C0BC6923C66}"/>
    <dgm:cxn modelId="{413D61BE-A1E9-422B-AA7F-D0F838E4A2C7}" srcId="{49276186-771A-4C9C-B37F-46E046013E95}" destId="{5AA9C940-185A-4590-9702-2E2B91FA1702}" srcOrd="4" destOrd="0" parTransId="{F989B8F9-92AC-4FEA-8927-35D8FE5B4199}" sibTransId="{E85E680D-964E-4241-BE8A-957E60818CAD}"/>
    <dgm:cxn modelId="{119CA8C2-5AE4-43C5-9374-6116BD164409}" type="presOf" srcId="{195D6346-AB6D-46FA-9466-8D2B86F74C57}" destId="{A40D7808-C151-4FDD-AACF-A0BF1790A33A}" srcOrd="1" destOrd="0" presId="urn:microsoft.com/office/officeart/2005/8/layout/radial5"/>
    <dgm:cxn modelId="{84B1EEC7-C5CF-4C88-88A8-26E358F058E5}" type="presOf" srcId="{5AF55770-DC44-48CB-BAAA-E4FB6AB4EA10}" destId="{276CB9C9-F9D0-4672-92F6-7BFF30F1A078}" srcOrd="0" destOrd="0" presId="urn:microsoft.com/office/officeart/2005/8/layout/radial5"/>
    <dgm:cxn modelId="{10CD71CB-E2D8-4748-8412-E1B49D3F3909}" srcId="{49276186-771A-4C9C-B37F-46E046013E95}" destId="{410C0F0A-3212-4BC8-8955-EFE8CB2BC5B1}" srcOrd="2" destOrd="0" parTransId="{55B9460A-58F6-4FC8-AFFD-4D662ABA2EDF}" sibTransId="{CE6AC953-2CDD-4A25-A71B-E2568B9DA6DC}"/>
    <dgm:cxn modelId="{550345CE-00F8-4479-84C0-775703A22033}" type="presOf" srcId="{05469E03-EBE7-43F1-BFDD-DB17E463A009}" destId="{65007D31-570F-4331-9F51-774B8F2C9073}" srcOrd="0" destOrd="0" presId="urn:microsoft.com/office/officeart/2005/8/layout/radial5"/>
    <dgm:cxn modelId="{C9854FDD-FFC8-4AE2-A716-442B34F773BE}" type="presOf" srcId="{410C0F0A-3212-4BC8-8955-EFE8CB2BC5B1}" destId="{90F47ECD-42A9-4A83-8059-5BC8C88DB664}" srcOrd="0" destOrd="0" presId="urn:microsoft.com/office/officeart/2005/8/layout/radial5"/>
    <dgm:cxn modelId="{296C89DD-C3B8-49D3-85EA-08C2C9BD4007}" type="presOf" srcId="{6BF51FC4-DC0F-45B8-836A-F132FA883E6D}" destId="{E74AD72E-DAD2-40BC-B9BA-7AC5603FC1CC}" srcOrd="0" destOrd="0" presId="urn:microsoft.com/office/officeart/2005/8/layout/radial5"/>
    <dgm:cxn modelId="{960CA0E0-DBD7-41C3-A1DF-DDB1490147C3}" srcId="{49276186-771A-4C9C-B37F-46E046013E95}" destId="{5AF55770-DC44-48CB-BAAA-E4FB6AB4EA10}" srcOrd="0" destOrd="0" parTransId="{BDBAA76E-5C03-49DF-A8E8-6785962D425F}" sibTransId="{C44CB094-7BAE-45CF-A617-773B42E7A4A5}"/>
    <dgm:cxn modelId="{14FE77E3-1F99-46EA-B6A6-CCD3921EEA16}" type="presOf" srcId="{3CE2C912-767D-4118-B23A-CA3F53947417}" destId="{8DD12FC8-835E-4637-A43C-C4F66BA5CC87}" srcOrd="0" destOrd="0" presId="urn:microsoft.com/office/officeart/2005/8/layout/radial5"/>
    <dgm:cxn modelId="{8E862AED-67DC-46F8-9E82-3CCDCAAEEF27}" type="presOf" srcId="{4AFA50D9-0F7F-4291-A8F2-DE5BB8A8D148}" destId="{571EAADD-DD1D-4F2A-B553-0F730B8EE90A}" srcOrd="0" destOrd="0" presId="urn:microsoft.com/office/officeart/2005/8/layout/radial5"/>
    <dgm:cxn modelId="{46FF9DED-D545-415F-B0C6-DDBF23D57FEB}" type="presOf" srcId="{49276186-771A-4C9C-B37F-46E046013E95}" destId="{6EC2096A-4C77-4F62-8D42-D3414B66FB20}" srcOrd="0" destOrd="0" presId="urn:microsoft.com/office/officeart/2005/8/layout/radial5"/>
    <dgm:cxn modelId="{6AAC28F7-6C3B-4C91-9F97-A029BC8D6D78}" srcId="{49276186-771A-4C9C-B37F-46E046013E95}" destId="{4AFA50D9-0F7F-4291-A8F2-DE5BB8A8D148}" srcOrd="8" destOrd="0" parTransId="{774C0FEA-E820-42FD-920A-460E04197BAE}" sibTransId="{5DA049D7-C32A-44E9-8263-472ADD5EF0DF}"/>
    <dgm:cxn modelId="{AB6163F9-01D6-45D0-9F53-DA8FF8C23535}" type="presOf" srcId="{BDBAA76E-5C03-49DF-A8E8-6785962D425F}" destId="{21CC17D8-0372-4181-BCB3-16D81ECA28B7}" srcOrd="1" destOrd="0" presId="urn:microsoft.com/office/officeart/2005/8/layout/radial5"/>
    <dgm:cxn modelId="{E3EF6DFD-034F-448D-A7B3-358B3A2015FB}" type="presOf" srcId="{0AAFAC68-929B-462E-A135-ACF66BCA23AA}" destId="{A7636350-BC58-4F83-9745-AEDF7F4855B4}" srcOrd="0" destOrd="0" presId="urn:microsoft.com/office/officeart/2005/8/layout/radial5"/>
    <dgm:cxn modelId="{1A1BC0FE-D8FD-4D07-A388-FCD7C913DDBC}" srcId="{88DAC527-1C4E-4F4E-87A3-7A01E70324D3}" destId="{42A591BE-342A-4326-8ECD-581A939B1FC7}" srcOrd="1" destOrd="0" parTransId="{6A817879-6F3D-4D32-A6C8-97933AB8A04E}" sibTransId="{198C4A6A-96B3-400E-9F13-58D9C58B3BD9}"/>
    <dgm:cxn modelId="{BE5A2AAD-CE63-4A97-8E80-8C81FC540412}" type="presParOf" srcId="{A90E5905-3564-4F27-88EF-5ABC6A574130}" destId="{6EC2096A-4C77-4F62-8D42-D3414B66FB20}" srcOrd="0" destOrd="0" presId="urn:microsoft.com/office/officeart/2005/8/layout/radial5"/>
    <dgm:cxn modelId="{68E48DD6-49DA-4813-8361-CE7587450C1D}" type="presParOf" srcId="{A90E5905-3564-4F27-88EF-5ABC6A574130}" destId="{4D756771-5492-469A-9F5B-46D2EF0924E2}" srcOrd="1" destOrd="0" presId="urn:microsoft.com/office/officeart/2005/8/layout/radial5"/>
    <dgm:cxn modelId="{B89E9436-37CC-4137-8589-E4F5379A5367}" type="presParOf" srcId="{4D756771-5492-469A-9F5B-46D2EF0924E2}" destId="{21CC17D8-0372-4181-BCB3-16D81ECA28B7}" srcOrd="0" destOrd="0" presId="urn:microsoft.com/office/officeart/2005/8/layout/radial5"/>
    <dgm:cxn modelId="{589C09FF-0F38-4EF2-9A51-12FFB16F9D30}" type="presParOf" srcId="{A90E5905-3564-4F27-88EF-5ABC6A574130}" destId="{276CB9C9-F9D0-4672-92F6-7BFF30F1A078}" srcOrd="2" destOrd="0" presId="urn:microsoft.com/office/officeart/2005/8/layout/radial5"/>
    <dgm:cxn modelId="{DA296051-254E-45C2-B197-53D9797416F2}" type="presParOf" srcId="{A90E5905-3564-4F27-88EF-5ABC6A574130}" destId="{A7636350-BC58-4F83-9745-AEDF7F4855B4}" srcOrd="3" destOrd="0" presId="urn:microsoft.com/office/officeart/2005/8/layout/radial5"/>
    <dgm:cxn modelId="{3BF39BCB-B6B8-4932-944D-33BB06EF8053}" type="presParOf" srcId="{A7636350-BC58-4F83-9745-AEDF7F4855B4}" destId="{C31F796C-8DDB-4543-91F4-FE7F217EF612}" srcOrd="0" destOrd="0" presId="urn:microsoft.com/office/officeart/2005/8/layout/radial5"/>
    <dgm:cxn modelId="{7ADEC4E5-7CBB-4152-BA7F-6BC33C5D0D34}" type="presParOf" srcId="{A90E5905-3564-4F27-88EF-5ABC6A574130}" destId="{0979D9BD-0BDE-49FC-9560-E70BC4C832AD}" srcOrd="4" destOrd="0" presId="urn:microsoft.com/office/officeart/2005/8/layout/radial5"/>
    <dgm:cxn modelId="{5E7A6137-1CD8-4B58-8A74-B34197BCC0D0}" type="presParOf" srcId="{A90E5905-3564-4F27-88EF-5ABC6A574130}" destId="{B5F806B9-E3C2-443C-9FE6-AC663BD97F42}" srcOrd="5" destOrd="0" presId="urn:microsoft.com/office/officeart/2005/8/layout/radial5"/>
    <dgm:cxn modelId="{8A0BA0D9-810D-46BC-9291-1F2ABB1BEFBD}" type="presParOf" srcId="{B5F806B9-E3C2-443C-9FE6-AC663BD97F42}" destId="{7272ED05-8527-4366-BA02-850B61CE1554}" srcOrd="0" destOrd="0" presId="urn:microsoft.com/office/officeart/2005/8/layout/radial5"/>
    <dgm:cxn modelId="{1DFCC117-F8CD-4C1E-AAD7-59088421BED3}" type="presParOf" srcId="{A90E5905-3564-4F27-88EF-5ABC6A574130}" destId="{90F47ECD-42A9-4A83-8059-5BC8C88DB664}" srcOrd="6" destOrd="0" presId="urn:microsoft.com/office/officeart/2005/8/layout/radial5"/>
    <dgm:cxn modelId="{0DE16F50-4CA9-46D4-ACAB-0E7EA11DF947}" type="presParOf" srcId="{A90E5905-3564-4F27-88EF-5ABC6A574130}" destId="{07E4A031-FD91-4998-B770-8DCE0E19C33C}" srcOrd="7" destOrd="0" presId="urn:microsoft.com/office/officeart/2005/8/layout/radial5"/>
    <dgm:cxn modelId="{7E781605-D639-4A71-B02B-C6FC7CED7345}" type="presParOf" srcId="{07E4A031-FD91-4998-B770-8DCE0E19C33C}" destId="{A40D7808-C151-4FDD-AACF-A0BF1790A33A}" srcOrd="0" destOrd="0" presId="urn:microsoft.com/office/officeart/2005/8/layout/radial5"/>
    <dgm:cxn modelId="{C66977B6-FFAC-403D-A288-6B052041F262}" type="presParOf" srcId="{A90E5905-3564-4F27-88EF-5ABC6A574130}" destId="{8DD12FC8-835E-4637-A43C-C4F66BA5CC87}" srcOrd="8" destOrd="0" presId="urn:microsoft.com/office/officeart/2005/8/layout/radial5"/>
    <dgm:cxn modelId="{BF78B279-8FED-4F7A-B580-3C0F142FBB67}" type="presParOf" srcId="{A90E5905-3564-4F27-88EF-5ABC6A574130}" destId="{3F54E3E1-D837-44D8-8AA2-DA25C7E3C516}" srcOrd="9" destOrd="0" presId="urn:microsoft.com/office/officeart/2005/8/layout/radial5"/>
    <dgm:cxn modelId="{686CC796-7E67-401E-97DD-9D306511B169}" type="presParOf" srcId="{3F54E3E1-D837-44D8-8AA2-DA25C7E3C516}" destId="{13EBBDE5-B8E6-4C11-978D-21E3193E8A63}" srcOrd="0" destOrd="0" presId="urn:microsoft.com/office/officeart/2005/8/layout/radial5"/>
    <dgm:cxn modelId="{39068597-2F6A-49BB-8067-B88C791E5874}" type="presParOf" srcId="{A90E5905-3564-4F27-88EF-5ABC6A574130}" destId="{E29B5CE2-3841-4DF0-9961-254C31FF9E80}" srcOrd="10" destOrd="0" presId="urn:microsoft.com/office/officeart/2005/8/layout/radial5"/>
    <dgm:cxn modelId="{67360231-3C9A-40CA-8DD3-C9306085D3C8}" type="presParOf" srcId="{A90E5905-3564-4F27-88EF-5ABC6A574130}" destId="{1E447487-9B40-422A-8530-06ABF9D25EF3}" srcOrd="11" destOrd="0" presId="urn:microsoft.com/office/officeart/2005/8/layout/radial5"/>
    <dgm:cxn modelId="{8F756479-C02A-4B6E-98A5-56DC23FB64BC}" type="presParOf" srcId="{1E447487-9B40-422A-8530-06ABF9D25EF3}" destId="{602E9927-2D3B-47B7-B59C-3C2DF9E2710F}" srcOrd="0" destOrd="0" presId="urn:microsoft.com/office/officeart/2005/8/layout/radial5"/>
    <dgm:cxn modelId="{5A9427A9-41E7-477F-B1BA-9CF084409558}" type="presParOf" srcId="{A90E5905-3564-4F27-88EF-5ABC6A574130}" destId="{D2F21F41-F2EE-454D-A41B-4AE48965C713}" srcOrd="12" destOrd="0" presId="urn:microsoft.com/office/officeart/2005/8/layout/radial5"/>
    <dgm:cxn modelId="{D079AC29-BE24-4D0D-B6E7-AAB328E28A71}" type="presParOf" srcId="{A90E5905-3564-4F27-88EF-5ABC6A574130}" destId="{4DF6C073-C0C7-4C87-B6AD-AB66C9F366F1}" srcOrd="13" destOrd="0" presId="urn:microsoft.com/office/officeart/2005/8/layout/radial5"/>
    <dgm:cxn modelId="{7C5D7F56-EBD3-4C6E-B287-587CC9BB5E59}" type="presParOf" srcId="{4DF6C073-C0C7-4C87-B6AD-AB66C9F366F1}" destId="{C8C35298-2DA2-4133-97EC-F36AB73C9D9F}" srcOrd="0" destOrd="0" presId="urn:microsoft.com/office/officeart/2005/8/layout/radial5"/>
    <dgm:cxn modelId="{516E8296-A71F-4D88-B49E-0DB1DC7A0BE7}" type="presParOf" srcId="{A90E5905-3564-4F27-88EF-5ABC6A574130}" destId="{312C8D41-8D50-4928-8EB8-8F082F1001CE}" srcOrd="14" destOrd="0" presId="urn:microsoft.com/office/officeart/2005/8/layout/radial5"/>
    <dgm:cxn modelId="{90A49CD5-9E39-4906-B6E1-9956718CAA5F}" type="presParOf" srcId="{A90E5905-3564-4F27-88EF-5ABC6A574130}" destId="{CD85FF3F-06A0-420A-8CAB-A31597869BFB}" srcOrd="15" destOrd="0" presId="urn:microsoft.com/office/officeart/2005/8/layout/radial5"/>
    <dgm:cxn modelId="{6E3C68AC-29D5-42F3-B4AD-33C61E9D8BC6}" type="presParOf" srcId="{CD85FF3F-06A0-420A-8CAB-A31597869BFB}" destId="{169C2667-83E2-4F60-8F25-93A93B583780}" srcOrd="0" destOrd="0" presId="urn:microsoft.com/office/officeart/2005/8/layout/radial5"/>
    <dgm:cxn modelId="{6DAD8FBC-32D1-418F-A664-510042AF8ACE}" type="presParOf" srcId="{A90E5905-3564-4F27-88EF-5ABC6A574130}" destId="{ED7E08A9-86AF-4BE7-AB1E-96AC8BBF8D70}" srcOrd="16" destOrd="0" presId="urn:microsoft.com/office/officeart/2005/8/layout/radial5"/>
    <dgm:cxn modelId="{7682F86C-7A5A-47BA-A328-C76E7622A90B}" type="presParOf" srcId="{A90E5905-3564-4F27-88EF-5ABC6A574130}" destId="{F8587247-EF3C-4EB5-BFE7-B543557E1DEF}" srcOrd="17" destOrd="0" presId="urn:microsoft.com/office/officeart/2005/8/layout/radial5"/>
    <dgm:cxn modelId="{4E342DA5-59A7-42FC-93BB-492E7899B069}" type="presParOf" srcId="{F8587247-EF3C-4EB5-BFE7-B543557E1DEF}" destId="{E91F645C-8402-41A5-B602-562C74CC90CF}" srcOrd="0" destOrd="0" presId="urn:microsoft.com/office/officeart/2005/8/layout/radial5"/>
    <dgm:cxn modelId="{7EF98FF8-7D48-4AD5-93B4-F43844E3D725}" type="presParOf" srcId="{A90E5905-3564-4F27-88EF-5ABC6A574130}" destId="{571EAADD-DD1D-4F2A-B553-0F730B8EE90A}" srcOrd="18" destOrd="0" presId="urn:microsoft.com/office/officeart/2005/8/layout/radial5"/>
    <dgm:cxn modelId="{72B017D7-CF73-4063-B572-8006E3922BF6}" type="presParOf" srcId="{A90E5905-3564-4F27-88EF-5ABC6A574130}" destId="{65007D31-570F-4331-9F51-774B8F2C9073}" srcOrd="19" destOrd="0" presId="urn:microsoft.com/office/officeart/2005/8/layout/radial5"/>
    <dgm:cxn modelId="{4438F729-4900-4784-9141-53B64449265C}" type="presParOf" srcId="{65007D31-570F-4331-9F51-774B8F2C9073}" destId="{946EAC19-BA67-429E-8EC7-165D0B03E76B}" srcOrd="0" destOrd="0" presId="urn:microsoft.com/office/officeart/2005/8/layout/radial5"/>
    <dgm:cxn modelId="{095F299E-7584-4F10-8D72-FE0945BBA760}" type="presParOf" srcId="{A90E5905-3564-4F27-88EF-5ABC6A574130}" destId="{E74AD72E-DAD2-40BC-B9BA-7AC5603FC1CC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C29C3-CD64-46A2-BAB8-FC4EEB10B251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4CBF413-C734-47B3-A6EE-EB42D9076555}">
      <dgm:prSet phldrT="[Text]"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CAMHS Interventions</a:t>
          </a:r>
        </a:p>
        <a:p>
          <a:r>
            <a:rPr lang="en-GB" b="1" dirty="0">
              <a:solidFill>
                <a:schemeClr val="tx2"/>
              </a:solidFill>
            </a:rPr>
            <a:t>Risk assessment/</a:t>
          </a:r>
        </a:p>
        <a:p>
          <a:r>
            <a:rPr lang="en-GB" b="1" dirty="0">
              <a:solidFill>
                <a:schemeClr val="tx2"/>
              </a:solidFill>
            </a:rPr>
            <a:t>risk management</a:t>
          </a:r>
        </a:p>
      </dgm:t>
    </dgm:pt>
    <dgm:pt modelId="{725FECBE-DF91-4388-90C5-B6C4DF8EA4D4}" type="parTrans" cxnId="{50A098AF-F7CF-43C2-A413-D4BC5820DB16}">
      <dgm:prSet/>
      <dgm:spPr/>
      <dgm:t>
        <a:bodyPr/>
        <a:lstStyle/>
        <a:p>
          <a:endParaRPr lang="en-GB"/>
        </a:p>
      </dgm:t>
    </dgm:pt>
    <dgm:pt modelId="{B7A4ECF9-6D3F-4BC0-94EF-416250A1EBDD}" type="sibTrans" cxnId="{50A098AF-F7CF-43C2-A413-D4BC5820DB16}">
      <dgm:prSet/>
      <dgm:spPr/>
      <dgm:t>
        <a:bodyPr/>
        <a:lstStyle/>
        <a:p>
          <a:endParaRPr lang="en-GB"/>
        </a:p>
      </dgm:t>
    </dgm:pt>
    <dgm:pt modelId="{93AAA32C-786B-4164-B47C-B10781C50A81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Brief Intervention</a:t>
          </a:r>
        </a:p>
        <a:p>
          <a:r>
            <a:rPr lang="en-GB" sz="800" b="1" dirty="0">
              <a:solidFill>
                <a:schemeClr val="tx2"/>
              </a:solidFill>
            </a:rPr>
            <a:t>Low/high intensity CBT/health promotion /workshops</a:t>
          </a:r>
        </a:p>
      </dgm:t>
    </dgm:pt>
    <dgm:pt modelId="{DD95220F-D11D-4C04-B771-92570022801E}" type="parTrans" cxnId="{CE04372D-09D0-4305-BAFD-2CFE985B25AF}">
      <dgm:prSet/>
      <dgm:spPr/>
      <dgm:t>
        <a:bodyPr/>
        <a:lstStyle/>
        <a:p>
          <a:endParaRPr lang="en-GB"/>
        </a:p>
      </dgm:t>
    </dgm:pt>
    <dgm:pt modelId="{FE222E6E-A17B-42DE-A2BA-0D6379C40851}" type="sibTrans" cxnId="{CE04372D-09D0-4305-BAFD-2CFE985B25AF}">
      <dgm:prSet/>
      <dgm:spPr/>
      <dgm:t>
        <a:bodyPr/>
        <a:lstStyle/>
        <a:p>
          <a:endParaRPr lang="en-GB"/>
        </a:p>
      </dgm:t>
    </dgm:pt>
    <dgm:pt modelId="{A885E431-D448-4255-81E6-3F78D36446CE}">
      <dgm:prSet phldrT="[Text]" custT="1"/>
      <dgm:spPr/>
      <dgm:t>
        <a:bodyPr/>
        <a:lstStyle/>
        <a:p>
          <a:r>
            <a:rPr lang="en-GB" sz="800" b="1" dirty="0">
              <a:solidFill>
                <a:schemeClr val="tx2"/>
              </a:solidFill>
            </a:rPr>
            <a:t>Medical</a:t>
          </a:r>
          <a:r>
            <a:rPr lang="en-GB" sz="800" b="1" baseline="0" dirty="0">
              <a:solidFill>
                <a:schemeClr val="tx2"/>
              </a:solidFill>
            </a:rPr>
            <a:t> /diagnostic/</a:t>
          </a:r>
        </a:p>
        <a:p>
          <a:r>
            <a:rPr lang="en-GB" sz="800" b="1" baseline="0" dirty="0">
              <a:solidFill>
                <a:schemeClr val="tx2"/>
              </a:solidFill>
            </a:rPr>
            <a:t>pharmacological</a:t>
          </a:r>
          <a:endParaRPr lang="en-GB" sz="800" b="1" dirty="0">
            <a:solidFill>
              <a:schemeClr val="tx2"/>
            </a:solidFill>
          </a:endParaRPr>
        </a:p>
      </dgm:t>
    </dgm:pt>
    <dgm:pt modelId="{A3D73096-F1E6-4CB5-A51D-EDCC488E7CBF}" type="parTrans" cxnId="{7FACDF4D-F965-4395-91AB-EEAA5FB34CEE}">
      <dgm:prSet/>
      <dgm:spPr/>
      <dgm:t>
        <a:bodyPr/>
        <a:lstStyle/>
        <a:p>
          <a:endParaRPr lang="en-GB"/>
        </a:p>
      </dgm:t>
    </dgm:pt>
    <dgm:pt modelId="{545A9A97-34C1-42A0-B25C-55B70FA8D859}" type="sibTrans" cxnId="{7FACDF4D-F965-4395-91AB-EEAA5FB34CEE}">
      <dgm:prSet/>
      <dgm:spPr/>
      <dgm:t>
        <a:bodyPr/>
        <a:lstStyle/>
        <a:p>
          <a:endParaRPr lang="en-GB"/>
        </a:p>
      </dgm:t>
    </dgm:pt>
    <dgm:pt modelId="{9871A325-B61B-4B10-ADAB-86B19CB93441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Neurodevelopmental Pathway</a:t>
          </a:r>
        </a:p>
        <a:p>
          <a:r>
            <a:rPr lang="en-GB" sz="800" b="1" dirty="0">
              <a:solidFill>
                <a:schemeClr val="tx2"/>
              </a:solidFill>
            </a:rPr>
            <a:t>(CBT, Cognitive/ Neurodevelopmental/ assessment)</a:t>
          </a:r>
        </a:p>
      </dgm:t>
    </dgm:pt>
    <dgm:pt modelId="{9528F871-C6BA-427F-9DBA-F4443AA41C3B}" type="parTrans" cxnId="{C513C466-5337-4756-9CAA-6EFD6B71E016}">
      <dgm:prSet/>
      <dgm:spPr/>
      <dgm:t>
        <a:bodyPr/>
        <a:lstStyle/>
        <a:p>
          <a:endParaRPr lang="en-GB"/>
        </a:p>
      </dgm:t>
    </dgm:pt>
    <dgm:pt modelId="{91C4D448-31C9-464F-A580-FC3BBDDF764D}" type="sibTrans" cxnId="{C513C466-5337-4756-9CAA-6EFD6B71E016}">
      <dgm:prSet/>
      <dgm:spPr/>
      <dgm:t>
        <a:bodyPr/>
        <a:lstStyle/>
        <a:p>
          <a:endParaRPr lang="en-GB"/>
        </a:p>
      </dgm:t>
    </dgm:pt>
    <dgm:pt modelId="{B224AA3D-ADF5-4AAB-BBBA-9DD1E3F0FB4B}">
      <dgm:prSet phldrT="[Text]" custT="1"/>
      <dgm:spPr/>
      <dgm:t>
        <a:bodyPr/>
        <a:lstStyle/>
        <a:p>
          <a:r>
            <a:rPr lang="en-GB" sz="950" b="1" dirty="0">
              <a:solidFill>
                <a:schemeClr val="tx2"/>
              </a:solidFill>
            </a:rPr>
            <a:t>Emotional Pathway </a:t>
          </a:r>
          <a:r>
            <a:rPr lang="en-GB" sz="800" b="1" dirty="0">
              <a:solidFill>
                <a:schemeClr val="tx2"/>
              </a:solidFill>
            </a:rPr>
            <a:t>(EMDR, Counselling) </a:t>
          </a:r>
        </a:p>
      </dgm:t>
    </dgm:pt>
    <dgm:pt modelId="{8FAF749D-E784-4FBF-B071-4BC942C8E985}" type="parTrans" cxnId="{4B50A1D5-7506-4245-B6F9-B26A420DDF2C}">
      <dgm:prSet/>
      <dgm:spPr/>
      <dgm:t>
        <a:bodyPr/>
        <a:lstStyle/>
        <a:p>
          <a:endParaRPr lang="en-GB"/>
        </a:p>
      </dgm:t>
    </dgm:pt>
    <dgm:pt modelId="{AC5A472C-5C7A-41AF-9F2E-1B9701512FDA}" type="sibTrans" cxnId="{4B50A1D5-7506-4245-B6F9-B26A420DDF2C}">
      <dgm:prSet/>
      <dgm:spPr/>
      <dgm:t>
        <a:bodyPr/>
        <a:lstStyle/>
        <a:p>
          <a:endParaRPr lang="en-GB"/>
        </a:p>
      </dgm:t>
    </dgm:pt>
    <dgm:pt modelId="{E5CFC3D5-C3C3-4083-9779-3F885ED1D81B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Conduct and Behavioural Pathway </a:t>
          </a:r>
        </a:p>
      </dgm:t>
    </dgm:pt>
    <dgm:pt modelId="{3B5ADFE3-67D8-4E0A-879A-FB3B4A403397}" type="parTrans" cxnId="{6001BF60-5DC2-4F86-9963-5764A6193EF0}">
      <dgm:prSet/>
      <dgm:spPr/>
      <dgm:t>
        <a:bodyPr/>
        <a:lstStyle/>
        <a:p>
          <a:endParaRPr lang="en-GB"/>
        </a:p>
      </dgm:t>
    </dgm:pt>
    <dgm:pt modelId="{DD281B6D-A081-497B-80B6-589FDCD64E0F}" type="sibTrans" cxnId="{6001BF60-5DC2-4F86-9963-5764A6193EF0}">
      <dgm:prSet/>
      <dgm:spPr/>
      <dgm:t>
        <a:bodyPr/>
        <a:lstStyle/>
        <a:p>
          <a:endParaRPr lang="en-GB"/>
        </a:p>
      </dgm:t>
    </dgm:pt>
    <dgm:pt modelId="{E14AA5FF-6F48-4429-9CBB-24BE23C8E1DD}">
      <dgm:prSet phldrT="[Text]" custT="1"/>
      <dgm:spPr/>
      <dgm:t>
        <a:bodyPr/>
        <a:lstStyle/>
        <a:p>
          <a:endParaRPr lang="en-GB"/>
        </a:p>
      </dgm:t>
    </dgm:pt>
    <dgm:pt modelId="{832A3E34-37DD-4FBB-A176-05E4C268F793}" type="parTrans" cxnId="{519184C7-12C4-4450-AF6F-E3D6FE1CF5A7}">
      <dgm:prSet/>
      <dgm:spPr/>
      <dgm:t>
        <a:bodyPr/>
        <a:lstStyle/>
        <a:p>
          <a:endParaRPr lang="en-GB"/>
        </a:p>
      </dgm:t>
    </dgm:pt>
    <dgm:pt modelId="{4FBD84A6-E031-42A7-A085-F935C313088A}" type="sibTrans" cxnId="{519184C7-12C4-4450-AF6F-E3D6FE1CF5A7}">
      <dgm:prSet/>
      <dgm:spPr/>
      <dgm:t>
        <a:bodyPr/>
        <a:lstStyle/>
        <a:p>
          <a:endParaRPr lang="en-GB"/>
        </a:p>
      </dgm:t>
    </dgm:pt>
    <dgm:pt modelId="{9E4DAD13-3380-4B1C-9732-9CBC3F0922AB}">
      <dgm:prSet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Complex Pathway  Care coordination /YOS /Exploitation </a:t>
          </a:r>
        </a:p>
      </dgm:t>
    </dgm:pt>
    <dgm:pt modelId="{0E6D79C7-F15E-47D3-B131-DF148E01A9DC}" type="parTrans" cxnId="{58252F73-CB04-40C7-BF95-935C05B54E2C}">
      <dgm:prSet/>
      <dgm:spPr/>
      <dgm:t>
        <a:bodyPr/>
        <a:lstStyle/>
        <a:p>
          <a:endParaRPr lang="en-GB"/>
        </a:p>
      </dgm:t>
    </dgm:pt>
    <dgm:pt modelId="{A409678B-8F43-484D-85D2-1D065183B2FC}" type="sibTrans" cxnId="{58252F73-CB04-40C7-BF95-935C05B54E2C}">
      <dgm:prSet/>
      <dgm:spPr/>
      <dgm:t>
        <a:bodyPr/>
        <a:lstStyle/>
        <a:p>
          <a:endParaRPr lang="en-GB"/>
        </a:p>
      </dgm:t>
    </dgm:pt>
    <dgm:pt modelId="{FDA93E1F-7933-4669-9760-E18775B4B668}" type="pres">
      <dgm:prSet presAssocID="{2BAC29C3-CD64-46A2-BAB8-FC4EEB10B2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0ECD81D-14B0-4573-A8D3-23229E834B3F}" type="pres">
      <dgm:prSet presAssocID="{D4CBF413-C734-47B3-A6EE-EB42D9076555}" presName="Parent" presStyleLbl="node0" presStyleIdx="0" presStyleCnt="1" custLinFactNeighborX="-1299" custLinFactNeighborY="677">
        <dgm:presLayoutVars>
          <dgm:chMax val="6"/>
          <dgm:chPref val="6"/>
        </dgm:presLayoutVars>
      </dgm:prSet>
      <dgm:spPr/>
    </dgm:pt>
    <dgm:pt modelId="{D923241C-DB34-47FD-9E27-B742EB423D35}" type="pres">
      <dgm:prSet presAssocID="{93AAA32C-786B-4164-B47C-B10781C50A81}" presName="Accent1" presStyleCnt="0"/>
      <dgm:spPr/>
    </dgm:pt>
    <dgm:pt modelId="{838B0970-6A2F-4C82-9494-35BDA0493FCF}" type="pres">
      <dgm:prSet presAssocID="{93AAA32C-786B-4164-B47C-B10781C50A81}" presName="Accent" presStyleLbl="bgShp" presStyleIdx="0" presStyleCnt="6"/>
      <dgm:spPr/>
    </dgm:pt>
    <dgm:pt modelId="{4B56E6A9-9E93-4EA2-A327-BA88320F2591}" type="pres">
      <dgm:prSet presAssocID="{93AAA32C-786B-4164-B47C-B10781C50A8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59C23BE-EB92-48A8-9CE2-21D6986387AB}" type="pres">
      <dgm:prSet presAssocID="{A885E431-D448-4255-81E6-3F78D36446CE}" presName="Accent2" presStyleCnt="0"/>
      <dgm:spPr/>
    </dgm:pt>
    <dgm:pt modelId="{9228377E-6014-42F9-A557-8B397BB90FAC}" type="pres">
      <dgm:prSet presAssocID="{A885E431-D448-4255-81E6-3F78D36446CE}" presName="Accent" presStyleLbl="bgShp" presStyleIdx="1" presStyleCnt="6" custLinFactNeighborX="-2772" custLinFactNeighborY="4"/>
      <dgm:spPr>
        <a:solidFill>
          <a:schemeClr val="bg1"/>
        </a:solidFill>
      </dgm:spPr>
    </dgm:pt>
    <dgm:pt modelId="{D5EB4D53-2B55-442A-8AC6-D6F6E7180334}" type="pres">
      <dgm:prSet presAssocID="{A885E431-D448-4255-81E6-3F78D36446CE}" presName="Child2" presStyleLbl="node1" presStyleIdx="1" presStyleCnt="6" custLinFactNeighborX="846" custLinFactNeighborY="-717">
        <dgm:presLayoutVars>
          <dgm:chMax val="0"/>
          <dgm:chPref val="0"/>
          <dgm:bulletEnabled val="1"/>
        </dgm:presLayoutVars>
      </dgm:prSet>
      <dgm:spPr/>
    </dgm:pt>
    <dgm:pt modelId="{28B6CEF1-B192-47E3-AEB3-3107E23578CA}" type="pres">
      <dgm:prSet presAssocID="{9871A325-B61B-4B10-ADAB-86B19CB93441}" presName="Accent3" presStyleCnt="0"/>
      <dgm:spPr/>
    </dgm:pt>
    <dgm:pt modelId="{D75198C3-79F8-4E3B-8B0F-118FA26BE88E}" type="pres">
      <dgm:prSet presAssocID="{9871A325-B61B-4B10-ADAB-86B19CB93441}" presName="Accent" presStyleLbl="bgShp" presStyleIdx="2" presStyleCnt="6"/>
      <dgm:spPr>
        <a:solidFill>
          <a:schemeClr val="bg1"/>
        </a:solidFill>
      </dgm:spPr>
    </dgm:pt>
    <dgm:pt modelId="{013D8196-CD71-485B-8881-52D8B183FCE6}" type="pres">
      <dgm:prSet presAssocID="{9871A325-B61B-4B10-ADAB-86B19CB93441}" presName="Child3" presStyleLbl="node1" presStyleIdx="2" presStyleCnt="6" custScaleX="99310" custLinFactNeighborX="846" custLinFactNeighborY="-1482">
        <dgm:presLayoutVars>
          <dgm:chMax val="0"/>
          <dgm:chPref val="0"/>
          <dgm:bulletEnabled val="1"/>
        </dgm:presLayoutVars>
      </dgm:prSet>
      <dgm:spPr/>
    </dgm:pt>
    <dgm:pt modelId="{EBAC1FA4-65A3-46FA-9983-F830AB3E5672}" type="pres">
      <dgm:prSet presAssocID="{9E4DAD13-3380-4B1C-9732-9CBC3F0922AB}" presName="Accent4" presStyleCnt="0"/>
      <dgm:spPr/>
    </dgm:pt>
    <dgm:pt modelId="{268700B1-3668-42F4-862A-6DFD2C8B529A}" type="pres">
      <dgm:prSet presAssocID="{9E4DAD13-3380-4B1C-9732-9CBC3F0922AB}" presName="Accent" presStyleLbl="bgShp" presStyleIdx="3" presStyleCnt="6"/>
      <dgm:spPr>
        <a:solidFill>
          <a:schemeClr val="bg1"/>
        </a:solidFill>
      </dgm:spPr>
    </dgm:pt>
    <dgm:pt modelId="{AECA0F5C-4290-4D5E-A129-A1F45D7A1572}" type="pres">
      <dgm:prSet presAssocID="{9E4DAD13-3380-4B1C-9732-9CBC3F0922A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493ED61-C002-4B67-9B3F-7A10FEC5F839}" type="pres">
      <dgm:prSet presAssocID="{B224AA3D-ADF5-4AAB-BBBA-9DD1E3F0FB4B}" presName="Accent5" presStyleCnt="0"/>
      <dgm:spPr/>
    </dgm:pt>
    <dgm:pt modelId="{A3117CEE-CB88-4E6D-A7A1-6AD0F4B02B25}" type="pres">
      <dgm:prSet presAssocID="{B224AA3D-ADF5-4AAB-BBBA-9DD1E3F0FB4B}" presName="Accent" presStyleLbl="bgShp" presStyleIdx="4" presStyleCnt="6"/>
      <dgm:spPr>
        <a:solidFill>
          <a:schemeClr val="bg1"/>
        </a:solidFill>
      </dgm:spPr>
    </dgm:pt>
    <dgm:pt modelId="{41AE82DD-AFB5-4D46-B4BA-27D14764D94A}" type="pres">
      <dgm:prSet presAssocID="{B224AA3D-ADF5-4AAB-BBBA-9DD1E3F0FB4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EA084F-5749-436F-BC90-0745340851B5}" type="pres">
      <dgm:prSet presAssocID="{E5CFC3D5-C3C3-4083-9779-3F885ED1D81B}" presName="Accent6" presStyleCnt="0"/>
      <dgm:spPr/>
    </dgm:pt>
    <dgm:pt modelId="{B9783DAE-7F42-4F52-AF2A-E3918F07FF0B}" type="pres">
      <dgm:prSet presAssocID="{E5CFC3D5-C3C3-4083-9779-3F885ED1D81B}" presName="Accent" presStyleLbl="bgShp" presStyleIdx="5" presStyleCnt="6"/>
      <dgm:spPr>
        <a:solidFill>
          <a:schemeClr val="bg1"/>
        </a:solidFill>
      </dgm:spPr>
    </dgm:pt>
    <dgm:pt modelId="{3C8662FE-99AC-418C-BEA7-2861BEC377C8}" type="pres">
      <dgm:prSet presAssocID="{E5CFC3D5-C3C3-4083-9779-3F885ED1D81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E04372D-09D0-4305-BAFD-2CFE985B25AF}" srcId="{D4CBF413-C734-47B3-A6EE-EB42D9076555}" destId="{93AAA32C-786B-4164-B47C-B10781C50A81}" srcOrd="0" destOrd="0" parTransId="{DD95220F-D11D-4C04-B771-92570022801E}" sibTransId="{FE222E6E-A17B-42DE-A2BA-0D6379C40851}"/>
    <dgm:cxn modelId="{A99CEC30-B60E-43B2-B3D6-03A2770025B1}" type="presOf" srcId="{D4CBF413-C734-47B3-A6EE-EB42D9076555}" destId="{E0ECD81D-14B0-4573-A8D3-23229E834B3F}" srcOrd="0" destOrd="0" presId="urn:microsoft.com/office/officeart/2011/layout/HexagonRadial"/>
    <dgm:cxn modelId="{6001BF60-5DC2-4F86-9963-5764A6193EF0}" srcId="{D4CBF413-C734-47B3-A6EE-EB42D9076555}" destId="{E5CFC3D5-C3C3-4083-9779-3F885ED1D81B}" srcOrd="5" destOrd="0" parTransId="{3B5ADFE3-67D8-4E0A-879A-FB3B4A403397}" sibTransId="{DD281B6D-A081-497B-80B6-589FDCD64E0F}"/>
    <dgm:cxn modelId="{E6231C62-2B07-45BB-98B7-0909B5B97D38}" type="presOf" srcId="{93AAA32C-786B-4164-B47C-B10781C50A81}" destId="{4B56E6A9-9E93-4EA2-A327-BA88320F2591}" srcOrd="0" destOrd="0" presId="urn:microsoft.com/office/officeart/2011/layout/HexagonRadial"/>
    <dgm:cxn modelId="{76A66362-C5D0-4F0E-A735-6B88FDAF12DB}" type="presOf" srcId="{2BAC29C3-CD64-46A2-BAB8-FC4EEB10B251}" destId="{FDA93E1F-7933-4669-9760-E18775B4B668}" srcOrd="0" destOrd="0" presId="urn:microsoft.com/office/officeart/2011/layout/HexagonRadial"/>
    <dgm:cxn modelId="{C513C466-5337-4756-9CAA-6EFD6B71E016}" srcId="{D4CBF413-C734-47B3-A6EE-EB42D9076555}" destId="{9871A325-B61B-4B10-ADAB-86B19CB93441}" srcOrd="2" destOrd="0" parTransId="{9528F871-C6BA-427F-9DBA-F4443AA41C3B}" sibTransId="{91C4D448-31C9-464F-A580-FC3BBDDF764D}"/>
    <dgm:cxn modelId="{7FACDF4D-F965-4395-91AB-EEAA5FB34CEE}" srcId="{D4CBF413-C734-47B3-A6EE-EB42D9076555}" destId="{A885E431-D448-4255-81E6-3F78D36446CE}" srcOrd="1" destOrd="0" parTransId="{A3D73096-F1E6-4CB5-A51D-EDCC488E7CBF}" sibTransId="{545A9A97-34C1-42A0-B25C-55B70FA8D859}"/>
    <dgm:cxn modelId="{58252F73-CB04-40C7-BF95-935C05B54E2C}" srcId="{D4CBF413-C734-47B3-A6EE-EB42D9076555}" destId="{9E4DAD13-3380-4B1C-9732-9CBC3F0922AB}" srcOrd="3" destOrd="0" parTransId="{0E6D79C7-F15E-47D3-B131-DF148E01A9DC}" sibTransId="{A409678B-8F43-484D-85D2-1D065183B2FC}"/>
    <dgm:cxn modelId="{AB824C80-0A25-4857-81DE-FEF1C7670C67}" type="presOf" srcId="{A885E431-D448-4255-81E6-3F78D36446CE}" destId="{D5EB4D53-2B55-442A-8AC6-D6F6E7180334}" srcOrd="0" destOrd="0" presId="urn:microsoft.com/office/officeart/2011/layout/HexagonRadial"/>
    <dgm:cxn modelId="{8B60488C-CB7C-4CAA-AC5E-D934B1FFE6A7}" type="presOf" srcId="{B224AA3D-ADF5-4AAB-BBBA-9DD1E3F0FB4B}" destId="{41AE82DD-AFB5-4D46-B4BA-27D14764D94A}" srcOrd="0" destOrd="0" presId="urn:microsoft.com/office/officeart/2011/layout/HexagonRadial"/>
    <dgm:cxn modelId="{49CA218D-9C76-43D0-9962-6B3019A65530}" type="presOf" srcId="{9E4DAD13-3380-4B1C-9732-9CBC3F0922AB}" destId="{AECA0F5C-4290-4D5E-A129-A1F45D7A1572}" srcOrd="0" destOrd="0" presId="urn:microsoft.com/office/officeart/2011/layout/HexagonRadial"/>
    <dgm:cxn modelId="{BFE2D3A4-238C-498A-BC7D-DE4687B6B2F0}" type="presOf" srcId="{E5CFC3D5-C3C3-4083-9779-3F885ED1D81B}" destId="{3C8662FE-99AC-418C-BEA7-2861BEC377C8}" srcOrd="0" destOrd="0" presId="urn:microsoft.com/office/officeart/2011/layout/HexagonRadial"/>
    <dgm:cxn modelId="{50A098AF-F7CF-43C2-A413-D4BC5820DB16}" srcId="{2BAC29C3-CD64-46A2-BAB8-FC4EEB10B251}" destId="{D4CBF413-C734-47B3-A6EE-EB42D9076555}" srcOrd="0" destOrd="0" parTransId="{725FECBE-DF91-4388-90C5-B6C4DF8EA4D4}" sibTransId="{B7A4ECF9-6D3F-4BC0-94EF-416250A1EBDD}"/>
    <dgm:cxn modelId="{519184C7-12C4-4450-AF6F-E3D6FE1CF5A7}" srcId="{D4CBF413-C734-47B3-A6EE-EB42D9076555}" destId="{E14AA5FF-6F48-4429-9CBB-24BE23C8E1DD}" srcOrd="6" destOrd="0" parTransId="{832A3E34-37DD-4FBB-A176-05E4C268F793}" sibTransId="{4FBD84A6-E031-42A7-A085-F935C313088A}"/>
    <dgm:cxn modelId="{4B50A1D5-7506-4245-B6F9-B26A420DDF2C}" srcId="{D4CBF413-C734-47B3-A6EE-EB42D9076555}" destId="{B224AA3D-ADF5-4AAB-BBBA-9DD1E3F0FB4B}" srcOrd="4" destOrd="0" parTransId="{8FAF749D-E784-4FBF-B071-4BC942C8E985}" sibTransId="{AC5A472C-5C7A-41AF-9F2E-1B9701512FDA}"/>
    <dgm:cxn modelId="{BFB6C5D7-6239-416F-8BDD-1EBCC56D23CC}" type="presOf" srcId="{9871A325-B61B-4B10-ADAB-86B19CB93441}" destId="{013D8196-CD71-485B-8881-52D8B183FCE6}" srcOrd="0" destOrd="0" presId="urn:microsoft.com/office/officeart/2011/layout/HexagonRadial"/>
    <dgm:cxn modelId="{DF81E914-E8D8-4301-B6A2-A99855BD1A61}" type="presParOf" srcId="{FDA93E1F-7933-4669-9760-E18775B4B668}" destId="{E0ECD81D-14B0-4573-A8D3-23229E834B3F}" srcOrd="0" destOrd="0" presId="urn:microsoft.com/office/officeart/2011/layout/HexagonRadial"/>
    <dgm:cxn modelId="{B67A9FEB-ABB4-4E93-99F7-4B81BCC260F1}" type="presParOf" srcId="{FDA93E1F-7933-4669-9760-E18775B4B668}" destId="{D923241C-DB34-47FD-9E27-B742EB423D35}" srcOrd="1" destOrd="0" presId="urn:microsoft.com/office/officeart/2011/layout/HexagonRadial"/>
    <dgm:cxn modelId="{1DFB8956-ED8F-4CAE-B93B-B3CD30DC1223}" type="presParOf" srcId="{D923241C-DB34-47FD-9E27-B742EB423D35}" destId="{838B0970-6A2F-4C82-9494-35BDA0493FCF}" srcOrd="0" destOrd="0" presId="urn:microsoft.com/office/officeart/2011/layout/HexagonRadial"/>
    <dgm:cxn modelId="{C189B65B-1BB2-4D5D-A7B7-54D7AC20AE7B}" type="presParOf" srcId="{FDA93E1F-7933-4669-9760-E18775B4B668}" destId="{4B56E6A9-9E93-4EA2-A327-BA88320F2591}" srcOrd="2" destOrd="0" presId="urn:microsoft.com/office/officeart/2011/layout/HexagonRadial"/>
    <dgm:cxn modelId="{C6D1C5E4-BD40-42DE-91CC-0D8B4B6B3B7D}" type="presParOf" srcId="{FDA93E1F-7933-4669-9760-E18775B4B668}" destId="{F59C23BE-EB92-48A8-9CE2-21D6986387AB}" srcOrd="3" destOrd="0" presId="urn:microsoft.com/office/officeart/2011/layout/HexagonRadial"/>
    <dgm:cxn modelId="{EC1C8439-2572-4F06-8071-E3125FB35081}" type="presParOf" srcId="{F59C23BE-EB92-48A8-9CE2-21D6986387AB}" destId="{9228377E-6014-42F9-A557-8B397BB90FAC}" srcOrd="0" destOrd="0" presId="urn:microsoft.com/office/officeart/2011/layout/HexagonRadial"/>
    <dgm:cxn modelId="{24C30A71-D2A1-4506-B238-F0EC9614D6D1}" type="presParOf" srcId="{FDA93E1F-7933-4669-9760-E18775B4B668}" destId="{D5EB4D53-2B55-442A-8AC6-D6F6E7180334}" srcOrd="4" destOrd="0" presId="urn:microsoft.com/office/officeart/2011/layout/HexagonRadial"/>
    <dgm:cxn modelId="{A5301D41-1A24-47D5-B2C5-238D5E967C48}" type="presParOf" srcId="{FDA93E1F-7933-4669-9760-E18775B4B668}" destId="{28B6CEF1-B192-47E3-AEB3-3107E23578CA}" srcOrd="5" destOrd="0" presId="urn:microsoft.com/office/officeart/2011/layout/HexagonRadial"/>
    <dgm:cxn modelId="{26F57BE5-CFD2-4C5D-8ABB-C2CE042296EC}" type="presParOf" srcId="{28B6CEF1-B192-47E3-AEB3-3107E23578CA}" destId="{D75198C3-79F8-4E3B-8B0F-118FA26BE88E}" srcOrd="0" destOrd="0" presId="urn:microsoft.com/office/officeart/2011/layout/HexagonRadial"/>
    <dgm:cxn modelId="{B7C52199-34C2-48EA-A0C7-728F8742985C}" type="presParOf" srcId="{FDA93E1F-7933-4669-9760-E18775B4B668}" destId="{013D8196-CD71-485B-8881-52D8B183FCE6}" srcOrd="6" destOrd="0" presId="urn:microsoft.com/office/officeart/2011/layout/HexagonRadial"/>
    <dgm:cxn modelId="{F1EE9318-2216-4B94-BC9E-D6A2CCB551B4}" type="presParOf" srcId="{FDA93E1F-7933-4669-9760-E18775B4B668}" destId="{EBAC1FA4-65A3-46FA-9983-F830AB3E5672}" srcOrd="7" destOrd="0" presId="urn:microsoft.com/office/officeart/2011/layout/HexagonRadial"/>
    <dgm:cxn modelId="{1985C04C-11E7-4DD1-AA32-F7A7A5A43482}" type="presParOf" srcId="{EBAC1FA4-65A3-46FA-9983-F830AB3E5672}" destId="{268700B1-3668-42F4-862A-6DFD2C8B529A}" srcOrd="0" destOrd="0" presId="urn:microsoft.com/office/officeart/2011/layout/HexagonRadial"/>
    <dgm:cxn modelId="{803F747A-5A3D-4538-8976-BA3C725F97E7}" type="presParOf" srcId="{FDA93E1F-7933-4669-9760-E18775B4B668}" destId="{AECA0F5C-4290-4D5E-A129-A1F45D7A1572}" srcOrd="8" destOrd="0" presId="urn:microsoft.com/office/officeart/2011/layout/HexagonRadial"/>
    <dgm:cxn modelId="{9A35F013-E511-4642-B348-A6230B101BE6}" type="presParOf" srcId="{FDA93E1F-7933-4669-9760-E18775B4B668}" destId="{E493ED61-C002-4B67-9B3F-7A10FEC5F839}" srcOrd="9" destOrd="0" presId="urn:microsoft.com/office/officeart/2011/layout/HexagonRadial"/>
    <dgm:cxn modelId="{2628AD76-06A2-407C-8766-E25D733EA79D}" type="presParOf" srcId="{E493ED61-C002-4B67-9B3F-7A10FEC5F839}" destId="{A3117CEE-CB88-4E6D-A7A1-6AD0F4B02B25}" srcOrd="0" destOrd="0" presId="urn:microsoft.com/office/officeart/2011/layout/HexagonRadial"/>
    <dgm:cxn modelId="{F8C25E56-8B08-40DD-93DB-3CA9F2A8474B}" type="presParOf" srcId="{FDA93E1F-7933-4669-9760-E18775B4B668}" destId="{41AE82DD-AFB5-4D46-B4BA-27D14764D94A}" srcOrd="10" destOrd="0" presId="urn:microsoft.com/office/officeart/2011/layout/HexagonRadial"/>
    <dgm:cxn modelId="{3B5F8FB9-5D8E-4F62-8C4F-912EDA02AA98}" type="presParOf" srcId="{FDA93E1F-7933-4669-9760-E18775B4B668}" destId="{B7EA084F-5749-436F-BC90-0745340851B5}" srcOrd="11" destOrd="0" presId="urn:microsoft.com/office/officeart/2011/layout/HexagonRadial"/>
    <dgm:cxn modelId="{B0EDBDBE-951F-426F-BA4D-B92A0D33B0E2}" type="presParOf" srcId="{B7EA084F-5749-436F-BC90-0745340851B5}" destId="{B9783DAE-7F42-4F52-AF2A-E3918F07FF0B}" srcOrd="0" destOrd="0" presId="urn:microsoft.com/office/officeart/2011/layout/HexagonRadial"/>
    <dgm:cxn modelId="{E0540E25-4624-4836-A9DE-C7055CAB43C9}" type="presParOf" srcId="{FDA93E1F-7933-4669-9760-E18775B4B668}" destId="{3C8662FE-99AC-418C-BEA7-2861BEC377C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533E9B-8A88-4F51-93CC-6FE33924D7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74B446D6-9712-4ECA-8790-E6FF4AEB8F95}" type="pres">
      <dgm:prSet presAssocID="{04533E9B-8A88-4F51-93CC-6FE33924D78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A1F8D80-E93D-4266-8EC0-CA4A87B5F7E9}" type="presOf" srcId="{04533E9B-8A88-4F51-93CC-6FE33924D78C}" destId="{74B446D6-9712-4ECA-8790-E6FF4AEB8F9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5E8A33-845B-4267-9918-D79A3B03B809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E791195-1027-4BA1-B4BB-EACFB9DF1CE4}">
      <dgm:prSet phldrT="[Text]" custT="1"/>
      <dgm:spPr/>
      <dgm:t>
        <a:bodyPr/>
        <a:lstStyle/>
        <a:p>
          <a:r>
            <a:rPr lang="en-GB" sz="1300" b="1" dirty="0">
              <a:solidFill>
                <a:schemeClr val="tx2"/>
              </a:solidFill>
            </a:rPr>
            <a:t>CAMHS Team</a:t>
          </a:r>
        </a:p>
      </dgm:t>
    </dgm:pt>
    <dgm:pt modelId="{3F83A3A8-383A-4B2A-A7CD-0BFB0B629097}" type="parTrans" cxnId="{17A31AF5-F085-44EB-9AE6-27E300291022}">
      <dgm:prSet/>
      <dgm:spPr/>
      <dgm:t>
        <a:bodyPr/>
        <a:lstStyle/>
        <a:p>
          <a:endParaRPr lang="en-GB"/>
        </a:p>
      </dgm:t>
    </dgm:pt>
    <dgm:pt modelId="{AB8EAAFA-0CA2-4B77-8F9F-598A37BFBA35}" type="sibTrans" cxnId="{17A31AF5-F085-44EB-9AE6-27E300291022}">
      <dgm:prSet/>
      <dgm:spPr/>
      <dgm:t>
        <a:bodyPr/>
        <a:lstStyle/>
        <a:p>
          <a:endParaRPr lang="en-GB"/>
        </a:p>
      </dgm:t>
    </dgm:pt>
    <dgm:pt modelId="{1738BFDD-D4EF-480D-9BDC-EC4121FC3B25}">
      <dgm:prSet phldrT="[Text]" custT="1"/>
      <dgm:spPr/>
      <dgm:t>
        <a:bodyPr/>
        <a:lstStyle/>
        <a:p>
          <a:r>
            <a:rPr lang="en-GB" sz="800" b="1" dirty="0">
              <a:solidFill>
                <a:schemeClr val="tx2"/>
              </a:solidFill>
            </a:rPr>
            <a:t>Psychiatrist</a:t>
          </a:r>
        </a:p>
      </dgm:t>
    </dgm:pt>
    <dgm:pt modelId="{258FD416-BABC-4983-A9F2-902E5AD84C23}" type="parTrans" cxnId="{CCF42E1D-D47C-458E-8609-092403649866}">
      <dgm:prSet/>
      <dgm:spPr/>
      <dgm:t>
        <a:bodyPr/>
        <a:lstStyle/>
        <a:p>
          <a:endParaRPr lang="en-GB"/>
        </a:p>
      </dgm:t>
    </dgm:pt>
    <dgm:pt modelId="{CFA4390C-3FD8-45D6-AE18-348B0F641685}" type="sibTrans" cxnId="{CCF42E1D-D47C-458E-8609-092403649866}">
      <dgm:prSet/>
      <dgm:spPr/>
      <dgm:t>
        <a:bodyPr/>
        <a:lstStyle/>
        <a:p>
          <a:endParaRPr lang="en-GB"/>
        </a:p>
      </dgm:t>
    </dgm:pt>
    <dgm:pt modelId="{09CF4B21-F040-407A-BAAC-AB02D6D3AD22}">
      <dgm:prSet phldrT="[Text]" custT="1"/>
      <dgm:spPr/>
      <dgm:t>
        <a:bodyPr/>
        <a:lstStyle/>
        <a:p>
          <a:r>
            <a:rPr lang="en-GB" sz="1050" b="1" dirty="0">
              <a:solidFill>
                <a:schemeClr val="tx2"/>
              </a:solidFill>
            </a:rPr>
            <a:t>Mental Health Nurses</a:t>
          </a:r>
        </a:p>
      </dgm:t>
    </dgm:pt>
    <dgm:pt modelId="{9860C4B0-E053-4B7E-BC07-9F18920DC721}" type="parTrans" cxnId="{1818A693-2872-487F-B0CE-FF1CA7D882EC}">
      <dgm:prSet/>
      <dgm:spPr/>
      <dgm:t>
        <a:bodyPr/>
        <a:lstStyle/>
        <a:p>
          <a:endParaRPr lang="en-GB"/>
        </a:p>
      </dgm:t>
    </dgm:pt>
    <dgm:pt modelId="{014B633B-1F2A-4C1F-8FF3-375D5AF7B623}" type="sibTrans" cxnId="{1818A693-2872-487F-B0CE-FF1CA7D882EC}">
      <dgm:prSet/>
      <dgm:spPr/>
      <dgm:t>
        <a:bodyPr/>
        <a:lstStyle/>
        <a:p>
          <a:endParaRPr lang="en-GB"/>
        </a:p>
      </dgm:t>
    </dgm:pt>
    <dgm:pt modelId="{8B920B06-660F-4EB2-BB1C-CC3E679E1CC3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Psychologists</a:t>
          </a:r>
        </a:p>
      </dgm:t>
    </dgm:pt>
    <dgm:pt modelId="{AA5E6262-949E-421E-A103-478EA74D3FB9}" type="parTrans" cxnId="{E8561A16-0024-4A26-A49B-59DE4DB1CB38}">
      <dgm:prSet/>
      <dgm:spPr/>
      <dgm:t>
        <a:bodyPr/>
        <a:lstStyle/>
        <a:p>
          <a:endParaRPr lang="en-GB"/>
        </a:p>
      </dgm:t>
    </dgm:pt>
    <dgm:pt modelId="{63B25DAE-7FB8-4CAE-B908-BDDC25A7A128}" type="sibTrans" cxnId="{E8561A16-0024-4A26-A49B-59DE4DB1CB38}">
      <dgm:prSet/>
      <dgm:spPr/>
      <dgm:t>
        <a:bodyPr/>
        <a:lstStyle/>
        <a:p>
          <a:endParaRPr lang="en-GB"/>
        </a:p>
      </dgm:t>
    </dgm:pt>
    <dgm:pt modelId="{D9E7A706-5EFB-4BB5-A0DE-9F5F804536CA}">
      <dgm:prSet phldrT="[Text]" custT="1"/>
      <dgm:spPr/>
      <dgm:t>
        <a:bodyPr/>
        <a:lstStyle/>
        <a:p>
          <a:r>
            <a:rPr lang="en-GB" sz="950" b="1" dirty="0">
              <a:solidFill>
                <a:schemeClr val="tx2"/>
              </a:solidFill>
            </a:rPr>
            <a:t>Family Therapists</a:t>
          </a:r>
        </a:p>
      </dgm:t>
    </dgm:pt>
    <dgm:pt modelId="{10CDBCFE-34C6-4480-9257-A0CFF08B838B}" type="parTrans" cxnId="{D641B978-AFD5-41B7-B5B1-9DCA1F19C25C}">
      <dgm:prSet/>
      <dgm:spPr/>
      <dgm:t>
        <a:bodyPr/>
        <a:lstStyle/>
        <a:p>
          <a:endParaRPr lang="en-GB"/>
        </a:p>
      </dgm:t>
    </dgm:pt>
    <dgm:pt modelId="{5422F44B-49BC-4D92-B14B-39DD77ED431C}" type="sibTrans" cxnId="{D641B978-AFD5-41B7-B5B1-9DCA1F19C25C}">
      <dgm:prSet/>
      <dgm:spPr/>
      <dgm:t>
        <a:bodyPr/>
        <a:lstStyle/>
        <a:p>
          <a:endParaRPr lang="en-GB"/>
        </a:p>
      </dgm:t>
    </dgm:pt>
    <dgm:pt modelId="{88E43DD4-FA12-47AA-81DD-C67B405A5E89}">
      <dgm:prSet phldrT="[Text]" custT="1"/>
      <dgm:spPr/>
      <dgm:t>
        <a:bodyPr/>
        <a:lstStyle/>
        <a:p>
          <a:r>
            <a:rPr lang="en-GB" sz="850" b="1" dirty="0">
              <a:solidFill>
                <a:schemeClr val="tx2"/>
              </a:solidFill>
            </a:rPr>
            <a:t>Counsellors</a:t>
          </a:r>
        </a:p>
      </dgm:t>
    </dgm:pt>
    <dgm:pt modelId="{9D34D0F7-C35B-42F2-8B4A-9F98F2770F80}" type="parTrans" cxnId="{1CAEC25E-1908-40AA-8DB9-276A6FAD261C}">
      <dgm:prSet/>
      <dgm:spPr/>
      <dgm:t>
        <a:bodyPr/>
        <a:lstStyle/>
        <a:p>
          <a:endParaRPr lang="en-GB"/>
        </a:p>
      </dgm:t>
    </dgm:pt>
    <dgm:pt modelId="{6029B7F3-1A16-4020-B5CA-32D2123A8983}" type="sibTrans" cxnId="{1CAEC25E-1908-40AA-8DB9-276A6FAD261C}">
      <dgm:prSet/>
      <dgm:spPr/>
      <dgm:t>
        <a:bodyPr/>
        <a:lstStyle/>
        <a:p>
          <a:endParaRPr lang="en-GB"/>
        </a:p>
      </dgm:t>
    </dgm:pt>
    <dgm:pt modelId="{3BB676EE-F371-4BC6-82E9-271F7A610C03}">
      <dgm:prSet phldrT="[Text]" custT="1"/>
      <dgm:spPr/>
      <dgm:t>
        <a:bodyPr/>
        <a:lstStyle/>
        <a:p>
          <a:r>
            <a:rPr lang="en-GB" sz="1050" b="1" dirty="0">
              <a:solidFill>
                <a:schemeClr val="tx2"/>
              </a:solidFill>
            </a:rPr>
            <a:t>LAC Social Worker</a:t>
          </a:r>
        </a:p>
      </dgm:t>
    </dgm:pt>
    <dgm:pt modelId="{C6B9C7C5-BC8E-4E84-80FE-95BAEBA17534}" type="parTrans" cxnId="{DBD82AB6-4381-47C5-B6E5-DC71801F98D1}">
      <dgm:prSet/>
      <dgm:spPr/>
      <dgm:t>
        <a:bodyPr/>
        <a:lstStyle/>
        <a:p>
          <a:endParaRPr lang="en-GB"/>
        </a:p>
      </dgm:t>
    </dgm:pt>
    <dgm:pt modelId="{6C99D168-930E-4786-B843-2D202FA34D66}" type="sibTrans" cxnId="{DBD82AB6-4381-47C5-B6E5-DC71801F98D1}">
      <dgm:prSet/>
      <dgm:spPr/>
      <dgm:t>
        <a:bodyPr/>
        <a:lstStyle/>
        <a:p>
          <a:endParaRPr lang="en-GB"/>
        </a:p>
      </dgm:t>
    </dgm:pt>
    <dgm:pt modelId="{72095944-9004-4759-BA22-21B48E2419A7}">
      <dgm:prSet phldrT="[Text]" custT="1"/>
      <dgm:spPr/>
      <dgm:t>
        <a:bodyPr/>
        <a:lstStyle/>
        <a:p>
          <a:r>
            <a:rPr lang="en-GB" sz="900" b="1" dirty="0">
              <a:solidFill>
                <a:schemeClr val="tx2"/>
              </a:solidFill>
            </a:rPr>
            <a:t> Psychotherapists</a:t>
          </a:r>
        </a:p>
      </dgm:t>
    </dgm:pt>
    <dgm:pt modelId="{4A66F5A7-33EB-4F5C-B826-81DCCA2212C9}" type="parTrans" cxnId="{B1DC4A9B-BB14-4DCC-AF57-AC5B5D471C6D}">
      <dgm:prSet/>
      <dgm:spPr/>
      <dgm:t>
        <a:bodyPr/>
        <a:lstStyle/>
        <a:p>
          <a:endParaRPr lang="en-GB"/>
        </a:p>
      </dgm:t>
    </dgm:pt>
    <dgm:pt modelId="{BAC2AAB0-4484-400B-B32F-E8DB08FEB515}" type="sibTrans" cxnId="{B1DC4A9B-BB14-4DCC-AF57-AC5B5D471C6D}">
      <dgm:prSet/>
      <dgm:spPr/>
      <dgm:t>
        <a:bodyPr/>
        <a:lstStyle/>
        <a:p>
          <a:endParaRPr lang="en-GB"/>
        </a:p>
      </dgm:t>
    </dgm:pt>
    <dgm:pt modelId="{33620930-8A26-439A-AD1E-DD2F3F3B4FB7}">
      <dgm:prSet phldrT="[Text]" custT="1"/>
      <dgm:spPr/>
      <dgm:t>
        <a:bodyPr/>
        <a:lstStyle/>
        <a:p>
          <a:r>
            <a:rPr lang="en-GB" sz="850" b="1" dirty="0">
              <a:solidFill>
                <a:schemeClr val="tx2"/>
              </a:solidFill>
            </a:rPr>
            <a:t>STAR Workers</a:t>
          </a:r>
        </a:p>
      </dgm:t>
    </dgm:pt>
    <dgm:pt modelId="{FEEADF7E-3F50-4CB4-9711-87299BAC97B8}" type="parTrans" cxnId="{635CC328-C7AE-4163-B321-A6AC674636DD}">
      <dgm:prSet/>
      <dgm:spPr/>
      <dgm:t>
        <a:bodyPr/>
        <a:lstStyle/>
        <a:p>
          <a:endParaRPr lang="en-GB"/>
        </a:p>
      </dgm:t>
    </dgm:pt>
    <dgm:pt modelId="{2808E680-B667-47C9-AF98-5E99AB9A6439}" type="sibTrans" cxnId="{635CC328-C7AE-4163-B321-A6AC674636DD}">
      <dgm:prSet/>
      <dgm:spPr/>
      <dgm:t>
        <a:bodyPr/>
        <a:lstStyle/>
        <a:p>
          <a:endParaRPr lang="en-GB"/>
        </a:p>
      </dgm:t>
    </dgm:pt>
    <dgm:pt modelId="{79F735CE-8A50-4873-8E9F-8909332140C0}" type="pres">
      <dgm:prSet presAssocID="{845E8A33-845B-4267-9918-D79A3B03B8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B67388-6AF0-4014-9DF8-4A91E0EE65E7}" type="pres">
      <dgm:prSet presAssocID="{4E791195-1027-4BA1-B4BB-EACFB9DF1CE4}" presName="centerShape" presStyleLbl="node0" presStyleIdx="0" presStyleCnt="1" custLinFactNeighborX="1280" custLinFactNeighborY="854"/>
      <dgm:spPr/>
    </dgm:pt>
    <dgm:pt modelId="{F7936059-A306-4DC7-A559-05E2527119D8}" type="pres">
      <dgm:prSet presAssocID="{1738BFDD-D4EF-480D-9BDC-EC4121FC3B25}" presName="node" presStyleLbl="node1" presStyleIdx="0" presStyleCnt="8" custScaleX="187313">
        <dgm:presLayoutVars>
          <dgm:bulletEnabled val="1"/>
        </dgm:presLayoutVars>
      </dgm:prSet>
      <dgm:spPr/>
    </dgm:pt>
    <dgm:pt modelId="{CA45E85D-C3D8-4AD6-89C3-4C8D89320375}" type="pres">
      <dgm:prSet presAssocID="{1738BFDD-D4EF-480D-9BDC-EC4121FC3B25}" presName="dummy" presStyleCnt="0"/>
      <dgm:spPr/>
    </dgm:pt>
    <dgm:pt modelId="{9AADD758-FC89-4AEA-B056-7B2016B467A7}" type="pres">
      <dgm:prSet presAssocID="{CFA4390C-3FD8-45D6-AE18-348B0F641685}" presName="sibTrans" presStyleLbl="sibTrans2D1" presStyleIdx="0" presStyleCnt="8"/>
      <dgm:spPr/>
    </dgm:pt>
    <dgm:pt modelId="{889B9C77-DA03-4214-991C-A7BE52488C12}" type="pres">
      <dgm:prSet presAssocID="{09CF4B21-F040-407A-BAAC-AB02D6D3AD22}" presName="node" presStyleLbl="node1" presStyleIdx="1" presStyleCnt="8" custScaleX="181552">
        <dgm:presLayoutVars>
          <dgm:bulletEnabled val="1"/>
        </dgm:presLayoutVars>
      </dgm:prSet>
      <dgm:spPr/>
    </dgm:pt>
    <dgm:pt modelId="{8508AF9B-8578-4DE8-991A-96C3F6FD5A2A}" type="pres">
      <dgm:prSet presAssocID="{09CF4B21-F040-407A-BAAC-AB02D6D3AD22}" presName="dummy" presStyleCnt="0"/>
      <dgm:spPr/>
    </dgm:pt>
    <dgm:pt modelId="{B1BE58C0-3C4E-4328-B1FE-D6CF2751B03F}" type="pres">
      <dgm:prSet presAssocID="{014B633B-1F2A-4C1F-8FF3-375D5AF7B623}" presName="sibTrans" presStyleLbl="sibTrans2D1" presStyleIdx="1" presStyleCnt="8"/>
      <dgm:spPr/>
    </dgm:pt>
    <dgm:pt modelId="{C6D03F6D-1457-4AB6-92AE-7B5172426DA1}" type="pres">
      <dgm:prSet presAssocID="{8B920B06-660F-4EB2-BB1C-CC3E679E1CC3}" presName="node" presStyleLbl="node1" presStyleIdx="2" presStyleCnt="8" custScaleX="183788">
        <dgm:presLayoutVars>
          <dgm:bulletEnabled val="1"/>
        </dgm:presLayoutVars>
      </dgm:prSet>
      <dgm:spPr/>
    </dgm:pt>
    <dgm:pt modelId="{05569F93-9AF7-4A87-BF99-E093A345C597}" type="pres">
      <dgm:prSet presAssocID="{8B920B06-660F-4EB2-BB1C-CC3E679E1CC3}" presName="dummy" presStyleCnt="0"/>
      <dgm:spPr/>
    </dgm:pt>
    <dgm:pt modelId="{5C1E6B98-A4B8-484A-9351-D7E13B9FE82A}" type="pres">
      <dgm:prSet presAssocID="{63B25DAE-7FB8-4CAE-B908-BDDC25A7A128}" presName="sibTrans" presStyleLbl="sibTrans2D1" presStyleIdx="2" presStyleCnt="8"/>
      <dgm:spPr/>
    </dgm:pt>
    <dgm:pt modelId="{7888EE33-C0D0-4385-900D-7D177C4CC02F}" type="pres">
      <dgm:prSet presAssocID="{72095944-9004-4759-BA22-21B48E2419A7}" presName="node" presStyleLbl="node1" presStyleIdx="3" presStyleCnt="8" custScaleX="190672">
        <dgm:presLayoutVars>
          <dgm:bulletEnabled val="1"/>
        </dgm:presLayoutVars>
      </dgm:prSet>
      <dgm:spPr/>
    </dgm:pt>
    <dgm:pt modelId="{2E2E042E-793D-4B32-B65A-DD2E80FB20ED}" type="pres">
      <dgm:prSet presAssocID="{72095944-9004-4759-BA22-21B48E2419A7}" presName="dummy" presStyleCnt="0"/>
      <dgm:spPr/>
    </dgm:pt>
    <dgm:pt modelId="{D813B8E0-11B7-4EC8-BA1C-F9BA668974AA}" type="pres">
      <dgm:prSet presAssocID="{BAC2AAB0-4484-400B-B32F-E8DB08FEB515}" presName="sibTrans" presStyleLbl="sibTrans2D1" presStyleIdx="3" presStyleCnt="8"/>
      <dgm:spPr/>
    </dgm:pt>
    <dgm:pt modelId="{0D8D06B3-8342-4B46-BE4D-6FC89304F056}" type="pres">
      <dgm:prSet presAssocID="{D9E7A706-5EFB-4BB5-A0DE-9F5F804536CA}" presName="node" presStyleLbl="node1" presStyleIdx="4" presStyleCnt="8" custScaleX="197612">
        <dgm:presLayoutVars>
          <dgm:bulletEnabled val="1"/>
        </dgm:presLayoutVars>
      </dgm:prSet>
      <dgm:spPr/>
    </dgm:pt>
    <dgm:pt modelId="{27B02FBE-1AEF-4847-96BC-4F60CD9B11AB}" type="pres">
      <dgm:prSet presAssocID="{D9E7A706-5EFB-4BB5-A0DE-9F5F804536CA}" presName="dummy" presStyleCnt="0"/>
      <dgm:spPr/>
    </dgm:pt>
    <dgm:pt modelId="{EACA10B7-247B-414F-9727-72E2383A4C52}" type="pres">
      <dgm:prSet presAssocID="{5422F44B-49BC-4D92-B14B-39DD77ED431C}" presName="sibTrans" presStyleLbl="sibTrans2D1" presStyleIdx="4" presStyleCnt="8"/>
      <dgm:spPr/>
    </dgm:pt>
    <dgm:pt modelId="{4FA75A66-E6D5-4343-BC89-5A10A297DF1F}" type="pres">
      <dgm:prSet presAssocID="{88E43DD4-FA12-47AA-81DD-C67B405A5E89}" presName="node" presStyleLbl="node1" presStyleIdx="5" presStyleCnt="8" custScaleX="148075">
        <dgm:presLayoutVars>
          <dgm:bulletEnabled val="1"/>
        </dgm:presLayoutVars>
      </dgm:prSet>
      <dgm:spPr/>
    </dgm:pt>
    <dgm:pt modelId="{FC7EB676-A103-4882-8D8E-2D10584D4B8C}" type="pres">
      <dgm:prSet presAssocID="{88E43DD4-FA12-47AA-81DD-C67B405A5E89}" presName="dummy" presStyleCnt="0"/>
      <dgm:spPr/>
    </dgm:pt>
    <dgm:pt modelId="{B97397C1-DF7B-472F-B12F-0AB323929A78}" type="pres">
      <dgm:prSet presAssocID="{6029B7F3-1A16-4020-B5CA-32D2123A8983}" presName="sibTrans" presStyleLbl="sibTrans2D1" presStyleIdx="5" presStyleCnt="8"/>
      <dgm:spPr/>
    </dgm:pt>
    <dgm:pt modelId="{D16FD99C-6D35-46CD-9B5E-B51EF9E09811}" type="pres">
      <dgm:prSet presAssocID="{33620930-8A26-439A-AD1E-DD2F3F3B4FB7}" presName="node" presStyleLbl="node1" presStyleIdx="6" presStyleCnt="8" custScaleX="161309">
        <dgm:presLayoutVars>
          <dgm:bulletEnabled val="1"/>
        </dgm:presLayoutVars>
      </dgm:prSet>
      <dgm:spPr/>
    </dgm:pt>
    <dgm:pt modelId="{36AEB4D9-BE39-4432-B869-C0CC179CFC47}" type="pres">
      <dgm:prSet presAssocID="{33620930-8A26-439A-AD1E-DD2F3F3B4FB7}" presName="dummy" presStyleCnt="0"/>
      <dgm:spPr/>
    </dgm:pt>
    <dgm:pt modelId="{E60180D9-238C-424D-8F2D-2F196E104513}" type="pres">
      <dgm:prSet presAssocID="{2808E680-B667-47C9-AF98-5E99AB9A6439}" presName="sibTrans" presStyleLbl="sibTrans2D1" presStyleIdx="6" presStyleCnt="8"/>
      <dgm:spPr/>
    </dgm:pt>
    <dgm:pt modelId="{7F6D3D53-FFA7-4BED-AB99-98E7EC73055F}" type="pres">
      <dgm:prSet presAssocID="{3BB676EE-F371-4BC6-82E9-271F7A610C03}" presName="node" presStyleLbl="node1" presStyleIdx="7" presStyleCnt="8" custScaleX="180715" custScaleY="125554" custRadScaleRad="100044" custRadScaleInc="8641">
        <dgm:presLayoutVars>
          <dgm:bulletEnabled val="1"/>
        </dgm:presLayoutVars>
      </dgm:prSet>
      <dgm:spPr/>
    </dgm:pt>
    <dgm:pt modelId="{816684EB-2C01-4CA4-A133-3BA01E5699D5}" type="pres">
      <dgm:prSet presAssocID="{3BB676EE-F371-4BC6-82E9-271F7A610C03}" presName="dummy" presStyleCnt="0"/>
      <dgm:spPr/>
    </dgm:pt>
    <dgm:pt modelId="{CB8C60DE-282E-4952-BC7C-ADF95EF47CF7}" type="pres">
      <dgm:prSet presAssocID="{6C99D168-930E-4786-B843-2D202FA34D66}" presName="sibTrans" presStyleLbl="sibTrans2D1" presStyleIdx="7" presStyleCnt="8" custScaleY="97003"/>
      <dgm:spPr/>
    </dgm:pt>
  </dgm:ptLst>
  <dgm:cxnLst>
    <dgm:cxn modelId="{E8561A16-0024-4A26-A49B-59DE4DB1CB38}" srcId="{4E791195-1027-4BA1-B4BB-EACFB9DF1CE4}" destId="{8B920B06-660F-4EB2-BB1C-CC3E679E1CC3}" srcOrd="2" destOrd="0" parTransId="{AA5E6262-949E-421E-A103-478EA74D3FB9}" sibTransId="{63B25DAE-7FB8-4CAE-B908-BDDC25A7A128}"/>
    <dgm:cxn modelId="{C2CF2A17-1670-4FD0-9EF6-65696794006E}" type="presOf" srcId="{2808E680-B667-47C9-AF98-5E99AB9A6439}" destId="{E60180D9-238C-424D-8F2D-2F196E104513}" srcOrd="0" destOrd="0" presId="urn:microsoft.com/office/officeart/2005/8/layout/radial6"/>
    <dgm:cxn modelId="{6A780A19-2D58-4A4C-998A-3BFD56A937FA}" type="presOf" srcId="{014B633B-1F2A-4C1F-8FF3-375D5AF7B623}" destId="{B1BE58C0-3C4E-4328-B1FE-D6CF2751B03F}" srcOrd="0" destOrd="0" presId="urn:microsoft.com/office/officeart/2005/8/layout/radial6"/>
    <dgm:cxn modelId="{521C4E1B-A9A2-4560-8578-3F6737E07FDA}" type="presOf" srcId="{88E43DD4-FA12-47AA-81DD-C67B405A5E89}" destId="{4FA75A66-E6D5-4343-BC89-5A10A297DF1F}" srcOrd="0" destOrd="0" presId="urn:microsoft.com/office/officeart/2005/8/layout/radial6"/>
    <dgm:cxn modelId="{CCF42E1D-D47C-458E-8609-092403649866}" srcId="{4E791195-1027-4BA1-B4BB-EACFB9DF1CE4}" destId="{1738BFDD-D4EF-480D-9BDC-EC4121FC3B25}" srcOrd="0" destOrd="0" parTransId="{258FD416-BABC-4983-A9F2-902E5AD84C23}" sibTransId="{CFA4390C-3FD8-45D6-AE18-348B0F641685}"/>
    <dgm:cxn modelId="{635CC328-C7AE-4163-B321-A6AC674636DD}" srcId="{4E791195-1027-4BA1-B4BB-EACFB9DF1CE4}" destId="{33620930-8A26-439A-AD1E-DD2F3F3B4FB7}" srcOrd="6" destOrd="0" parTransId="{FEEADF7E-3F50-4CB4-9711-87299BAC97B8}" sibTransId="{2808E680-B667-47C9-AF98-5E99AB9A6439}"/>
    <dgm:cxn modelId="{FA7AFC2C-322C-4608-995C-6628C1C44638}" type="presOf" srcId="{D9E7A706-5EFB-4BB5-A0DE-9F5F804536CA}" destId="{0D8D06B3-8342-4B46-BE4D-6FC89304F056}" srcOrd="0" destOrd="0" presId="urn:microsoft.com/office/officeart/2005/8/layout/radial6"/>
    <dgm:cxn modelId="{1CAEC25E-1908-40AA-8DB9-276A6FAD261C}" srcId="{4E791195-1027-4BA1-B4BB-EACFB9DF1CE4}" destId="{88E43DD4-FA12-47AA-81DD-C67B405A5E89}" srcOrd="5" destOrd="0" parTransId="{9D34D0F7-C35B-42F2-8B4A-9F98F2770F80}" sibTransId="{6029B7F3-1A16-4020-B5CA-32D2123A8983}"/>
    <dgm:cxn modelId="{AF35124A-9077-414A-AAD9-B1D40E6EFDF9}" type="presOf" srcId="{72095944-9004-4759-BA22-21B48E2419A7}" destId="{7888EE33-C0D0-4385-900D-7D177C4CC02F}" srcOrd="0" destOrd="0" presId="urn:microsoft.com/office/officeart/2005/8/layout/radial6"/>
    <dgm:cxn modelId="{8C3E334B-3778-454B-A521-4B134D25B27A}" type="presOf" srcId="{6029B7F3-1A16-4020-B5CA-32D2123A8983}" destId="{B97397C1-DF7B-472F-B12F-0AB323929A78}" srcOrd="0" destOrd="0" presId="urn:microsoft.com/office/officeart/2005/8/layout/radial6"/>
    <dgm:cxn modelId="{0F27EF4B-9E5E-4FB8-80EA-B1FB14320989}" type="presOf" srcId="{CFA4390C-3FD8-45D6-AE18-348B0F641685}" destId="{9AADD758-FC89-4AEA-B056-7B2016B467A7}" srcOrd="0" destOrd="0" presId="urn:microsoft.com/office/officeart/2005/8/layout/radial6"/>
    <dgm:cxn modelId="{532CB052-7E4D-42EC-834E-E23BE18F5DBD}" type="presOf" srcId="{845E8A33-845B-4267-9918-D79A3B03B809}" destId="{79F735CE-8A50-4873-8E9F-8909332140C0}" srcOrd="0" destOrd="0" presId="urn:microsoft.com/office/officeart/2005/8/layout/radial6"/>
    <dgm:cxn modelId="{3AB5A453-736A-42DD-96E0-CE9449D9A6CF}" type="presOf" srcId="{BAC2AAB0-4484-400B-B32F-E8DB08FEB515}" destId="{D813B8E0-11B7-4EC8-BA1C-F9BA668974AA}" srcOrd="0" destOrd="0" presId="urn:microsoft.com/office/officeart/2005/8/layout/radial6"/>
    <dgm:cxn modelId="{D641B978-AFD5-41B7-B5B1-9DCA1F19C25C}" srcId="{4E791195-1027-4BA1-B4BB-EACFB9DF1CE4}" destId="{D9E7A706-5EFB-4BB5-A0DE-9F5F804536CA}" srcOrd="4" destOrd="0" parTransId="{10CDBCFE-34C6-4480-9257-A0CFF08B838B}" sibTransId="{5422F44B-49BC-4D92-B14B-39DD77ED431C}"/>
    <dgm:cxn modelId="{A8DB1382-0768-4BE2-AF5E-5DC0E9534EB7}" type="presOf" srcId="{1738BFDD-D4EF-480D-9BDC-EC4121FC3B25}" destId="{F7936059-A306-4DC7-A559-05E2527119D8}" srcOrd="0" destOrd="0" presId="urn:microsoft.com/office/officeart/2005/8/layout/radial6"/>
    <dgm:cxn modelId="{1818A693-2872-487F-B0CE-FF1CA7D882EC}" srcId="{4E791195-1027-4BA1-B4BB-EACFB9DF1CE4}" destId="{09CF4B21-F040-407A-BAAC-AB02D6D3AD22}" srcOrd="1" destOrd="0" parTransId="{9860C4B0-E053-4B7E-BC07-9F18920DC721}" sibTransId="{014B633B-1F2A-4C1F-8FF3-375D5AF7B623}"/>
    <dgm:cxn modelId="{B1DC4A9B-BB14-4DCC-AF57-AC5B5D471C6D}" srcId="{4E791195-1027-4BA1-B4BB-EACFB9DF1CE4}" destId="{72095944-9004-4759-BA22-21B48E2419A7}" srcOrd="3" destOrd="0" parTransId="{4A66F5A7-33EB-4F5C-B826-81DCCA2212C9}" sibTransId="{BAC2AAB0-4484-400B-B32F-E8DB08FEB515}"/>
    <dgm:cxn modelId="{ECF513A4-BC7B-4B63-A92D-BB019186F685}" type="presOf" srcId="{63B25DAE-7FB8-4CAE-B908-BDDC25A7A128}" destId="{5C1E6B98-A4B8-484A-9351-D7E13B9FE82A}" srcOrd="0" destOrd="0" presId="urn:microsoft.com/office/officeart/2005/8/layout/radial6"/>
    <dgm:cxn modelId="{060FA0B4-2F46-431C-904C-4D664C532F47}" type="presOf" srcId="{6C99D168-930E-4786-B843-2D202FA34D66}" destId="{CB8C60DE-282E-4952-BC7C-ADF95EF47CF7}" srcOrd="0" destOrd="0" presId="urn:microsoft.com/office/officeart/2005/8/layout/radial6"/>
    <dgm:cxn modelId="{DBD82AB6-4381-47C5-B6E5-DC71801F98D1}" srcId="{4E791195-1027-4BA1-B4BB-EACFB9DF1CE4}" destId="{3BB676EE-F371-4BC6-82E9-271F7A610C03}" srcOrd="7" destOrd="0" parTransId="{C6B9C7C5-BC8E-4E84-80FE-95BAEBA17534}" sibTransId="{6C99D168-930E-4786-B843-2D202FA34D66}"/>
    <dgm:cxn modelId="{00C362B7-A5FA-4CCB-94FA-C418D79186E3}" type="presOf" srcId="{8B920B06-660F-4EB2-BB1C-CC3E679E1CC3}" destId="{C6D03F6D-1457-4AB6-92AE-7B5172426DA1}" srcOrd="0" destOrd="0" presId="urn:microsoft.com/office/officeart/2005/8/layout/radial6"/>
    <dgm:cxn modelId="{18A625C2-45A7-4F0C-AD51-99C93CAEC58A}" type="presOf" srcId="{4E791195-1027-4BA1-B4BB-EACFB9DF1CE4}" destId="{ECB67388-6AF0-4014-9DF8-4A91E0EE65E7}" srcOrd="0" destOrd="0" presId="urn:microsoft.com/office/officeart/2005/8/layout/radial6"/>
    <dgm:cxn modelId="{7BD429CE-083B-4E15-B64A-C9B42859937F}" type="presOf" srcId="{5422F44B-49BC-4D92-B14B-39DD77ED431C}" destId="{EACA10B7-247B-414F-9727-72E2383A4C52}" srcOrd="0" destOrd="0" presId="urn:microsoft.com/office/officeart/2005/8/layout/radial6"/>
    <dgm:cxn modelId="{432B86D3-D045-4A17-9B5E-B41D36AD4E7C}" type="presOf" srcId="{3BB676EE-F371-4BC6-82E9-271F7A610C03}" destId="{7F6D3D53-FFA7-4BED-AB99-98E7EC73055F}" srcOrd="0" destOrd="0" presId="urn:microsoft.com/office/officeart/2005/8/layout/radial6"/>
    <dgm:cxn modelId="{74A24CDC-BAD3-456B-BAFD-699077EBDE2A}" type="presOf" srcId="{33620930-8A26-439A-AD1E-DD2F3F3B4FB7}" destId="{D16FD99C-6D35-46CD-9B5E-B51EF9E09811}" srcOrd="0" destOrd="0" presId="urn:microsoft.com/office/officeart/2005/8/layout/radial6"/>
    <dgm:cxn modelId="{AE26D9DC-A897-464F-AA72-AED9CDA58C00}" type="presOf" srcId="{09CF4B21-F040-407A-BAAC-AB02D6D3AD22}" destId="{889B9C77-DA03-4214-991C-A7BE52488C12}" srcOrd="0" destOrd="0" presId="urn:microsoft.com/office/officeart/2005/8/layout/radial6"/>
    <dgm:cxn modelId="{17A31AF5-F085-44EB-9AE6-27E300291022}" srcId="{845E8A33-845B-4267-9918-D79A3B03B809}" destId="{4E791195-1027-4BA1-B4BB-EACFB9DF1CE4}" srcOrd="0" destOrd="0" parTransId="{3F83A3A8-383A-4B2A-A7CD-0BFB0B629097}" sibTransId="{AB8EAAFA-0CA2-4B77-8F9F-598A37BFBA35}"/>
    <dgm:cxn modelId="{4142C217-0761-4CA4-BF2A-34EC998FA765}" type="presParOf" srcId="{79F735CE-8A50-4873-8E9F-8909332140C0}" destId="{ECB67388-6AF0-4014-9DF8-4A91E0EE65E7}" srcOrd="0" destOrd="0" presId="urn:microsoft.com/office/officeart/2005/8/layout/radial6"/>
    <dgm:cxn modelId="{81FA42A3-1E71-444C-9933-1D79A12ACF16}" type="presParOf" srcId="{79F735CE-8A50-4873-8E9F-8909332140C0}" destId="{F7936059-A306-4DC7-A559-05E2527119D8}" srcOrd="1" destOrd="0" presId="urn:microsoft.com/office/officeart/2005/8/layout/radial6"/>
    <dgm:cxn modelId="{5A04D162-3582-44A9-83DE-31E9A89D076E}" type="presParOf" srcId="{79F735CE-8A50-4873-8E9F-8909332140C0}" destId="{CA45E85D-C3D8-4AD6-89C3-4C8D89320375}" srcOrd="2" destOrd="0" presId="urn:microsoft.com/office/officeart/2005/8/layout/radial6"/>
    <dgm:cxn modelId="{20DAC207-D0A5-4663-B55C-1F7DD78F8330}" type="presParOf" srcId="{79F735CE-8A50-4873-8E9F-8909332140C0}" destId="{9AADD758-FC89-4AEA-B056-7B2016B467A7}" srcOrd="3" destOrd="0" presId="urn:microsoft.com/office/officeart/2005/8/layout/radial6"/>
    <dgm:cxn modelId="{DEC134C0-B4CA-4396-932C-AA7C09D7AF18}" type="presParOf" srcId="{79F735CE-8A50-4873-8E9F-8909332140C0}" destId="{889B9C77-DA03-4214-991C-A7BE52488C12}" srcOrd="4" destOrd="0" presId="urn:microsoft.com/office/officeart/2005/8/layout/radial6"/>
    <dgm:cxn modelId="{55023B21-CE87-4D0F-A582-3BA4CADD57AB}" type="presParOf" srcId="{79F735CE-8A50-4873-8E9F-8909332140C0}" destId="{8508AF9B-8578-4DE8-991A-96C3F6FD5A2A}" srcOrd="5" destOrd="0" presId="urn:microsoft.com/office/officeart/2005/8/layout/radial6"/>
    <dgm:cxn modelId="{D702A76A-FBF8-4726-AE69-A6D3A23B038E}" type="presParOf" srcId="{79F735CE-8A50-4873-8E9F-8909332140C0}" destId="{B1BE58C0-3C4E-4328-B1FE-D6CF2751B03F}" srcOrd="6" destOrd="0" presId="urn:microsoft.com/office/officeart/2005/8/layout/radial6"/>
    <dgm:cxn modelId="{4686C800-27FC-415B-A588-58F5348F63C9}" type="presParOf" srcId="{79F735CE-8A50-4873-8E9F-8909332140C0}" destId="{C6D03F6D-1457-4AB6-92AE-7B5172426DA1}" srcOrd="7" destOrd="0" presId="urn:microsoft.com/office/officeart/2005/8/layout/radial6"/>
    <dgm:cxn modelId="{9DC3BDAE-7856-450B-91C7-5D078AE2AD1A}" type="presParOf" srcId="{79F735CE-8A50-4873-8E9F-8909332140C0}" destId="{05569F93-9AF7-4A87-BF99-E093A345C597}" srcOrd="8" destOrd="0" presId="urn:microsoft.com/office/officeart/2005/8/layout/radial6"/>
    <dgm:cxn modelId="{39F58FF5-A90C-4BF5-BA86-9D0046E8D59F}" type="presParOf" srcId="{79F735CE-8A50-4873-8E9F-8909332140C0}" destId="{5C1E6B98-A4B8-484A-9351-D7E13B9FE82A}" srcOrd="9" destOrd="0" presId="urn:microsoft.com/office/officeart/2005/8/layout/radial6"/>
    <dgm:cxn modelId="{806C5EFE-247A-4985-A2FB-DF0920397D9F}" type="presParOf" srcId="{79F735CE-8A50-4873-8E9F-8909332140C0}" destId="{7888EE33-C0D0-4385-900D-7D177C4CC02F}" srcOrd="10" destOrd="0" presId="urn:microsoft.com/office/officeart/2005/8/layout/radial6"/>
    <dgm:cxn modelId="{48D6BF97-C419-4E33-BDEE-FAFBE5F22BF1}" type="presParOf" srcId="{79F735CE-8A50-4873-8E9F-8909332140C0}" destId="{2E2E042E-793D-4B32-B65A-DD2E80FB20ED}" srcOrd="11" destOrd="0" presId="urn:microsoft.com/office/officeart/2005/8/layout/radial6"/>
    <dgm:cxn modelId="{EBCD9A6C-AF54-4A33-85D8-A81B0A179E7B}" type="presParOf" srcId="{79F735CE-8A50-4873-8E9F-8909332140C0}" destId="{D813B8E0-11B7-4EC8-BA1C-F9BA668974AA}" srcOrd="12" destOrd="0" presId="urn:microsoft.com/office/officeart/2005/8/layout/radial6"/>
    <dgm:cxn modelId="{74471136-992B-42C5-BA85-6D3CF7EE2068}" type="presParOf" srcId="{79F735CE-8A50-4873-8E9F-8909332140C0}" destId="{0D8D06B3-8342-4B46-BE4D-6FC89304F056}" srcOrd="13" destOrd="0" presId="urn:microsoft.com/office/officeart/2005/8/layout/radial6"/>
    <dgm:cxn modelId="{D289DDF5-BAF3-422B-97F7-D074F04C6EBE}" type="presParOf" srcId="{79F735CE-8A50-4873-8E9F-8909332140C0}" destId="{27B02FBE-1AEF-4847-96BC-4F60CD9B11AB}" srcOrd="14" destOrd="0" presId="urn:microsoft.com/office/officeart/2005/8/layout/radial6"/>
    <dgm:cxn modelId="{ADD3A34B-C00F-4373-B9EA-288EA2EAD605}" type="presParOf" srcId="{79F735CE-8A50-4873-8E9F-8909332140C0}" destId="{EACA10B7-247B-414F-9727-72E2383A4C52}" srcOrd="15" destOrd="0" presId="urn:microsoft.com/office/officeart/2005/8/layout/radial6"/>
    <dgm:cxn modelId="{DDAFB5DD-E529-4499-B9B4-14A6880A1D00}" type="presParOf" srcId="{79F735CE-8A50-4873-8E9F-8909332140C0}" destId="{4FA75A66-E6D5-4343-BC89-5A10A297DF1F}" srcOrd="16" destOrd="0" presId="urn:microsoft.com/office/officeart/2005/8/layout/radial6"/>
    <dgm:cxn modelId="{38695D2A-0055-4C55-9537-60B951050530}" type="presParOf" srcId="{79F735CE-8A50-4873-8E9F-8909332140C0}" destId="{FC7EB676-A103-4882-8D8E-2D10584D4B8C}" srcOrd="17" destOrd="0" presId="urn:microsoft.com/office/officeart/2005/8/layout/radial6"/>
    <dgm:cxn modelId="{B880002E-E21C-4866-8398-6AC1233AE957}" type="presParOf" srcId="{79F735CE-8A50-4873-8E9F-8909332140C0}" destId="{B97397C1-DF7B-472F-B12F-0AB323929A78}" srcOrd="18" destOrd="0" presId="urn:microsoft.com/office/officeart/2005/8/layout/radial6"/>
    <dgm:cxn modelId="{AC0BE745-0347-48B1-AD85-6FD89BD32AA0}" type="presParOf" srcId="{79F735CE-8A50-4873-8E9F-8909332140C0}" destId="{D16FD99C-6D35-46CD-9B5E-B51EF9E09811}" srcOrd="19" destOrd="0" presId="urn:microsoft.com/office/officeart/2005/8/layout/radial6"/>
    <dgm:cxn modelId="{D7512D7D-132A-4E01-8B74-C53D448AC3B3}" type="presParOf" srcId="{79F735CE-8A50-4873-8E9F-8909332140C0}" destId="{36AEB4D9-BE39-4432-B869-C0CC179CFC47}" srcOrd="20" destOrd="0" presId="urn:microsoft.com/office/officeart/2005/8/layout/radial6"/>
    <dgm:cxn modelId="{A9A9354F-6095-45D9-9A95-309F7B56DAA9}" type="presParOf" srcId="{79F735CE-8A50-4873-8E9F-8909332140C0}" destId="{E60180D9-238C-424D-8F2D-2F196E104513}" srcOrd="21" destOrd="0" presId="urn:microsoft.com/office/officeart/2005/8/layout/radial6"/>
    <dgm:cxn modelId="{8CFF5F15-CD88-40B3-AB66-B38B6F996F25}" type="presParOf" srcId="{79F735CE-8A50-4873-8E9F-8909332140C0}" destId="{7F6D3D53-FFA7-4BED-AB99-98E7EC73055F}" srcOrd="22" destOrd="0" presId="urn:microsoft.com/office/officeart/2005/8/layout/radial6"/>
    <dgm:cxn modelId="{9E44B251-9A9E-4262-A607-0AEC77F10CE0}" type="presParOf" srcId="{79F735CE-8A50-4873-8E9F-8909332140C0}" destId="{816684EB-2C01-4CA4-A133-3BA01E5699D5}" srcOrd="23" destOrd="0" presId="urn:microsoft.com/office/officeart/2005/8/layout/radial6"/>
    <dgm:cxn modelId="{FCD6CA39-5038-409F-A58C-2D5302AD39A8}" type="presParOf" srcId="{79F735CE-8A50-4873-8E9F-8909332140C0}" destId="{CB8C60DE-282E-4952-BC7C-ADF95EF47CF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8CD1CB-AF88-4BD9-AC5C-FEBEAFC0A43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89B91C5-7AC6-467C-8087-B28DA0242CC6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CDC Nursing &amp; Paediatrics </a:t>
          </a:r>
        </a:p>
      </dgm:t>
    </dgm:pt>
    <dgm:pt modelId="{196AE672-B321-489B-8F01-B08B603462EA}" type="parTrans" cxnId="{33FD8BD9-5732-4A8F-B4F1-D468F678E131}">
      <dgm:prSet/>
      <dgm:spPr/>
      <dgm:t>
        <a:bodyPr/>
        <a:lstStyle/>
        <a:p>
          <a:endParaRPr lang="en-GB"/>
        </a:p>
      </dgm:t>
    </dgm:pt>
    <dgm:pt modelId="{96ADF6CC-4520-4ED4-97DC-2B9BF41839A7}" type="sibTrans" cxnId="{33FD8BD9-5732-4A8F-B4F1-D468F678E131}">
      <dgm:prSet/>
      <dgm:spPr/>
      <dgm:t>
        <a:bodyPr/>
        <a:lstStyle/>
        <a:p>
          <a:endParaRPr lang="en-GB"/>
        </a:p>
      </dgm:t>
    </dgm:pt>
    <dgm:pt modelId="{39A4EEB5-DFE0-4F52-A8F1-B44C4973B9AE}">
      <dgm:prSet phldrT="[Text]"/>
      <dgm:spPr>
        <a:solidFill>
          <a:srgbClr val="ED8B00"/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- Assessment and review of children with complex developmental delay</a:t>
          </a:r>
        </a:p>
      </dgm:t>
    </dgm:pt>
    <dgm:pt modelId="{C9994CD0-5D84-4E4E-95D9-C0DE0D77FA28}" type="parTrans" cxnId="{C7F6D9B9-5F20-409C-92C4-449B330065C8}">
      <dgm:prSet/>
      <dgm:spPr/>
      <dgm:t>
        <a:bodyPr/>
        <a:lstStyle/>
        <a:p>
          <a:endParaRPr lang="en-GB"/>
        </a:p>
      </dgm:t>
    </dgm:pt>
    <dgm:pt modelId="{FF367489-5C4A-47B0-9668-22241ABC347D}" type="sibTrans" cxnId="{C7F6D9B9-5F20-409C-92C4-449B330065C8}">
      <dgm:prSet/>
      <dgm:spPr/>
      <dgm:t>
        <a:bodyPr/>
        <a:lstStyle/>
        <a:p>
          <a:endParaRPr lang="en-GB"/>
        </a:p>
      </dgm:t>
    </dgm:pt>
    <dgm:pt modelId="{9E60701D-C10E-4B02-93B5-3F833C620FF8}">
      <dgm:prSet phldrT="[Text]" custT="1"/>
      <dgm:spPr/>
      <dgm:t>
        <a:bodyPr/>
        <a:lstStyle/>
        <a:p>
          <a:r>
            <a:rPr lang="en-GB" sz="1000" b="1" dirty="0">
              <a:solidFill>
                <a:schemeClr val="tx2"/>
              </a:solidFill>
            </a:rPr>
            <a:t>Specialist School Nursing </a:t>
          </a:r>
        </a:p>
      </dgm:t>
    </dgm:pt>
    <dgm:pt modelId="{15F36231-D785-446F-8DF9-D43CBC18B8A6}" type="parTrans" cxnId="{AB98E4C4-194C-442D-90D7-BDA4E0B466DD}">
      <dgm:prSet/>
      <dgm:spPr/>
      <dgm:t>
        <a:bodyPr/>
        <a:lstStyle/>
        <a:p>
          <a:endParaRPr lang="en-GB"/>
        </a:p>
      </dgm:t>
    </dgm:pt>
    <dgm:pt modelId="{F855372C-072C-48B4-B463-7EF0C0A5AA70}" type="sibTrans" cxnId="{AB98E4C4-194C-442D-90D7-BDA4E0B466DD}">
      <dgm:prSet/>
      <dgm:spPr/>
      <dgm:t>
        <a:bodyPr/>
        <a:lstStyle/>
        <a:p>
          <a:endParaRPr lang="en-GB"/>
        </a:p>
      </dgm:t>
    </dgm:pt>
    <dgm:pt modelId="{3101C2C3-0A80-477D-894E-B3A6BE8624C7}">
      <dgm:prSet phldrT="[Text]"/>
      <dgm:spPr>
        <a:solidFill>
          <a:srgbClr val="0DD736"/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- Providing nursing service to children attending special schools</a:t>
          </a:r>
        </a:p>
        <a:p>
          <a:r>
            <a:rPr lang="en-GB" dirty="0">
              <a:solidFill>
                <a:schemeClr val="tx2"/>
              </a:solidFill>
            </a:rPr>
            <a:t>- Healthy child programme</a:t>
          </a:r>
        </a:p>
        <a:p>
          <a:r>
            <a:rPr lang="en-GB" dirty="0">
              <a:solidFill>
                <a:schemeClr val="tx2"/>
              </a:solidFill>
            </a:rPr>
            <a:t>- Holistic Assessment</a:t>
          </a:r>
        </a:p>
        <a:p>
          <a:r>
            <a:rPr lang="en-GB" dirty="0">
              <a:solidFill>
                <a:schemeClr val="tx2"/>
              </a:solidFill>
            </a:rPr>
            <a:t>- Early identification of risk factors</a:t>
          </a:r>
        </a:p>
        <a:p>
          <a:r>
            <a:rPr lang="en-GB" dirty="0">
              <a:solidFill>
                <a:schemeClr val="tx2"/>
              </a:solidFill>
            </a:rPr>
            <a:t>- Health Promotion</a:t>
          </a:r>
        </a:p>
        <a:p>
          <a:r>
            <a:rPr lang="en-GB" dirty="0">
              <a:solidFill>
                <a:schemeClr val="tx2"/>
              </a:solidFill>
            </a:rPr>
            <a:t>- Joint clinics</a:t>
          </a:r>
        </a:p>
      </dgm:t>
    </dgm:pt>
    <dgm:pt modelId="{5B7D3BB1-714E-400A-A2EC-92E9E60348D4}" type="parTrans" cxnId="{AD224F48-0D24-4356-8498-69F9B997ABD2}">
      <dgm:prSet/>
      <dgm:spPr/>
      <dgm:t>
        <a:bodyPr/>
        <a:lstStyle/>
        <a:p>
          <a:endParaRPr lang="en-GB"/>
        </a:p>
      </dgm:t>
    </dgm:pt>
    <dgm:pt modelId="{274F703D-7D25-42B7-9925-BF12A3E0859F}" type="sibTrans" cxnId="{AD224F48-0D24-4356-8498-69F9B997ABD2}">
      <dgm:prSet/>
      <dgm:spPr/>
      <dgm:t>
        <a:bodyPr/>
        <a:lstStyle/>
        <a:p>
          <a:endParaRPr lang="en-GB"/>
        </a:p>
      </dgm:t>
    </dgm:pt>
    <dgm:pt modelId="{4AA56AB6-CD68-46E3-BB1D-1A5FD1DDDDE5}">
      <dgm:prSet phldrT="[Text]" custT="1"/>
      <dgm:spPr/>
      <dgm:t>
        <a:bodyPr/>
        <a:lstStyle/>
        <a:p>
          <a:r>
            <a:rPr lang="en-GB" sz="1200" b="1" dirty="0">
              <a:solidFill>
                <a:schemeClr val="tx2"/>
              </a:solidFill>
            </a:rPr>
            <a:t>Looked After Children </a:t>
          </a:r>
        </a:p>
      </dgm:t>
    </dgm:pt>
    <dgm:pt modelId="{E4E3044A-1E1A-43D8-8FC2-45567168679B}" type="parTrans" cxnId="{FD8A03CC-7CDB-46EA-993A-1BBF09B4DFB7}">
      <dgm:prSet/>
      <dgm:spPr/>
      <dgm:t>
        <a:bodyPr/>
        <a:lstStyle/>
        <a:p>
          <a:endParaRPr lang="en-GB"/>
        </a:p>
      </dgm:t>
    </dgm:pt>
    <dgm:pt modelId="{F1D0D9CB-558B-46B8-B459-16AB8206D0CF}" type="sibTrans" cxnId="{FD8A03CC-7CDB-46EA-993A-1BBF09B4DFB7}">
      <dgm:prSet/>
      <dgm:spPr/>
      <dgm:t>
        <a:bodyPr/>
        <a:lstStyle/>
        <a:p>
          <a:endParaRPr lang="en-GB"/>
        </a:p>
      </dgm:t>
    </dgm:pt>
    <dgm:pt modelId="{B33DA997-D8D1-49D4-B81F-C27895C27315}">
      <dgm:prSet phldrT="[Text]"/>
      <dgm:spPr>
        <a:solidFill>
          <a:srgbClr val="1A39C2"/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- Babies, children and young people who are taken in to care</a:t>
          </a:r>
        </a:p>
        <a:p>
          <a:r>
            <a:rPr lang="en-GB" dirty="0">
              <a:solidFill>
                <a:schemeClr val="tx2"/>
              </a:solidFill>
            </a:rPr>
            <a:t>- Health assessments &amp; care plans</a:t>
          </a:r>
        </a:p>
        <a:p>
          <a:r>
            <a:rPr lang="en-GB" dirty="0">
              <a:solidFill>
                <a:schemeClr val="tx2"/>
              </a:solidFill>
            </a:rPr>
            <a:t>- Referrals to specialist support services such as CAMHS, GPs, Community paediatric teams etc. </a:t>
          </a:r>
        </a:p>
        <a:p>
          <a:r>
            <a:rPr lang="en-GB" dirty="0">
              <a:solidFill>
                <a:schemeClr val="tx2"/>
              </a:solidFill>
            </a:rPr>
            <a:t>- Early Help and planning </a:t>
          </a:r>
        </a:p>
      </dgm:t>
    </dgm:pt>
    <dgm:pt modelId="{BD1B2E1F-B58E-4FBA-A02C-453AF173DC38}" type="parTrans" cxnId="{3E971436-6F81-479B-A608-3BE45FBA354A}">
      <dgm:prSet/>
      <dgm:spPr/>
      <dgm:t>
        <a:bodyPr/>
        <a:lstStyle/>
        <a:p>
          <a:endParaRPr lang="en-GB"/>
        </a:p>
      </dgm:t>
    </dgm:pt>
    <dgm:pt modelId="{646C5ED0-7A9E-4F6B-8517-0D43563DD782}" type="sibTrans" cxnId="{3E971436-6F81-479B-A608-3BE45FBA354A}">
      <dgm:prSet/>
      <dgm:spPr/>
      <dgm:t>
        <a:bodyPr/>
        <a:lstStyle/>
        <a:p>
          <a:endParaRPr lang="en-GB"/>
        </a:p>
      </dgm:t>
    </dgm:pt>
    <dgm:pt modelId="{74DAD757-839E-4D87-8A20-0AF6BDE7FEB0}">
      <dgm:prSet phldrT="[Text]" custT="1"/>
      <dgm:spPr/>
      <dgm:t>
        <a:bodyPr/>
        <a:lstStyle/>
        <a:p>
          <a:r>
            <a:rPr lang="en-GB" sz="1200" b="1" dirty="0">
              <a:solidFill>
                <a:schemeClr val="tx2"/>
              </a:solidFill>
            </a:rPr>
            <a:t>BCG Team</a:t>
          </a:r>
        </a:p>
      </dgm:t>
    </dgm:pt>
    <dgm:pt modelId="{A1F12547-F721-4139-BEBD-020AB9312307}" type="parTrans" cxnId="{B2899760-6F40-4F42-BD24-F27689FD7F9E}">
      <dgm:prSet/>
      <dgm:spPr/>
      <dgm:t>
        <a:bodyPr/>
        <a:lstStyle/>
        <a:p>
          <a:endParaRPr lang="en-GB"/>
        </a:p>
      </dgm:t>
    </dgm:pt>
    <dgm:pt modelId="{43DF7656-2814-42FF-B05A-75C7387172EF}" type="sibTrans" cxnId="{B2899760-6F40-4F42-BD24-F27689FD7F9E}">
      <dgm:prSet/>
      <dgm:spPr/>
      <dgm:t>
        <a:bodyPr/>
        <a:lstStyle/>
        <a:p>
          <a:endParaRPr lang="en-GB"/>
        </a:p>
      </dgm:t>
    </dgm:pt>
    <dgm:pt modelId="{CE3F9EC3-3069-4320-A5E8-0AD76DA9D82C}">
      <dgm:prSet phldrT="[Text]"/>
      <dgm:spPr>
        <a:solidFill>
          <a:srgbClr val="AE2573"/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- BCG immunisation is given to a targeted group of babies in B&amp;D – indicated by the World Health Organisation.</a:t>
          </a:r>
        </a:p>
      </dgm:t>
    </dgm:pt>
    <dgm:pt modelId="{579C23E7-DFA0-49C1-8F63-05D57B336751}" type="parTrans" cxnId="{870B5520-9D89-40C3-B241-EA7304AF0C69}">
      <dgm:prSet/>
      <dgm:spPr/>
      <dgm:t>
        <a:bodyPr/>
        <a:lstStyle/>
        <a:p>
          <a:endParaRPr lang="en-GB"/>
        </a:p>
      </dgm:t>
    </dgm:pt>
    <dgm:pt modelId="{17AF6FF5-9B7B-4062-A3C3-6A3965F5F532}" type="sibTrans" cxnId="{870B5520-9D89-40C3-B241-EA7304AF0C69}">
      <dgm:prSet/>
      <dgm:spPr/>
      <dgm:t>
        <a:bodyPr/>
        <a:lstStyle/>
        <a:p>
          <a:endParaRPr lang="en-GB"/>
        </a:p>
      </dgm:t>
    </dgm:pt>
    <dgm:pt modelId="{6A6D692A-3E79-4642-9975-1D37C75A9FEE}">
      <dgm:prSet phldrT="[Text]"/>
      <dgm:spPr>
        <a:solidFill>
          <a:srgbClr val="ED8B00"/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- Support of children and families</a:t>
          </a:r>
        </a:p>
        <a:p>
          <a:r>
            <a:rPr lang="en-GB" dirty="0">
              <a:solidFill>
                <a:schemeClr val="tx2"/>
              </a:solidFill>
            </a:rPr>
            <a:t>- Joint assessments/Pathway working</a:t>
          </a:r>
        </a:p>
      </dgm:t>
    </dgm:pt>
    <dgm:pt modelId="{9A220232-F722-47D1-BE41-7AA68C36CEEE}" type="parTrans" cxnId="{1FD9A997-0417-436F-894B-58FFE9E444D1}">
      <dgm:prSet/>
      <dgm:spPr/>
      <dgm:t>
        <a:bodyPr/>
        <a:lstStyle/>
        <a:p>
          <a:endParaRPr lang="en-GB"/>
        </a:p>
      </dgm:t>
    </dgm:pt>
    <dgm:pt modelId="{5520324B-F286-4C88-8945-36649CFD4017}" type="sibTrans" cxnId="{1FD9A997-0417-436F-894B-58FFE9E444D1}">
      <dgm:prSet/>
      <dgm:spPr/>
      <dgm:t>
        <a:bodyPr/>
        <a:lstStyle/>
        <a:p>
          <a:endParaRPr lang="en-GB"/>
        </a:p>
      </dgm:t>
    </dgm:pt>
    <dgm:pt modelId="{FF75169B-66F5-44CC-A9BF-3FF33BFFCC42}">
      <dgm:prSet phldrT="[Text]"/>
      <dgm:spPr>
        <a:solidFill>
          <a:srgbClr val="ED8B00"/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- Partnership working – including with acute and tertiary teams (GOS)</a:t>
          </a:r>
        </a:p>
        <a:p>
          <a:r>
            <a:rPr lang="en-GB" dirty="0">
              <a:solidFill>
                <a:schemeClr val="tx2"/>
              </a:solidFill>
            </a:rPr>
            <a:t>- Signposting to local services</a:t>
          </a:r>
        </a:p>
      </dgm:t>
    </dgm:pt>
    <dgm:pt modelId="{561A651D-1E02-4029-BD29-85CC514C42D3}" type="parTrans" cxnId="{E79F19B7-C4BD-4C65-9799-12BBB49CD7BE}">
      <dgm:prSet/>
      <dgm:spPr/>
      <dgm:t>
        <a:bodyPr/>
        <a:lstStyle/>
        <a:p>
          <a:endParaRPr lang="en-GB"/>
        </a:p>
      </dgm:t>
    </dgm:pt>
    <dgm:pt modelId="{85D5ABA9-F45E-4AF2-ABE9-B8D316EBA443}" type="sibTrans" cxnId="{E79F19B7-C4BD-4C65-9799-12BBB49CD7BE}">
      <dgm:prSet/>
      <dgm:spPr/>
      <dgm:t>
        <a:bodyPr/>
        <a:lstStyle/>
        <a:p>
          <a:endParaRPr lang="en-GB"/>
        </a:p>
      </dgm:t>
    </dgm:pt>
    <dgm:pt modelId="{60D1C376-42F3-4D52-9430-D983FD0B2054}">
      <dgm:prSet phldrT="[Text]"/>
      <dgm:spPr>
        <a:solidFill>
          <a:srgbClr val="AE2573"/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- Babies under 28 days are offered the BCG once their blood spot result has been received and meet criteria</a:t>
          </a:r>
        </a:p>
        <a:p>
          <a:r>
            <a:rPr lang="en-GB" dirty="0">
              <a:solidFill>
                <a:schemeClr val="tx2"/>
              </a:solidFill>
            </a:rPr>
            <a:t>- The BCG service is offered to Babies resident in B&amp;D, Havering, Redbridge and Waltham Forest</a:t>
          </a:r>
        </a:p>
      </dgm:t>
    </dgm:pt>
    <dgm:pt modelId="{67E0BAB4-5397-470A-81F3-F38222C2DF7E}" type="parTrans" cxnId="{4A410D4F-A128-4DA1-8889-1498269AC7B7}">
      <dgm:prSet/>
      <dgm:spPr/>
      <dgm:t>
        <a:bodyPr/>
        <a:lstStyle/>
        <a:p>
          <a:endParaRPr lang="en-GB"/>
        </a:p>
      </dgm:t>
    </dgm:pt>
    <dgm:pt modelId="{62A0A526-2B19-4D44-BA08-21FD9B445CE3}" type="sibTrans" cxnId="{4A410D4F-A128-4DA1-8889-1498269AC7B7}">
      <dgm:prSet/>
      <dgm:spPr/>
      <dgm:t>
        <a:bodyPr/>
        <a:lstStyle/>
        <a:p>
          <a:endParaRPr lang="en-GB"/>
        </a:p>
      </dgm:t>
    </dgm:pt>
    <dgm:pt modelId="{9A32EC59-14D8-4D1E-B2C6-E56F4C31F415}" type="pres">
      <dgm:prSet presAssocID="{188CD1CB-AF88-4BD9-AC5C-FEBEAFC0A43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72A0EC3-AEE7-48DD-9CC9-8B98ADD4C1D9}" type="pres">
      <dgm:prSet presAssocID="{089B91C5-7AC6-467C-8087-B28DA0242CC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58260AFE-6F4D-45E6-9ED3-622ED46E475B}" type="pres">
      <dgm:prSet presAssocID="{089B91C5-7AC6-467C-8087-B28DA0242CC6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96765564-4EDA-4839-B607-D5E17ECD070D}" type="pres">
      <dgm:prSet presAssocID="{9E60701D-C10E-4B02-93B5-3F833C620FF8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3824C53A-E276-464E-8552-B215B38C5F31}" type="pres">
      <dgm:prSet presAssocID="{9E60701D-C10E-4B02-93B5-3F833C620FF8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494F93DD-4C4A-4FBF-9414-F6D0805764C8}" type="pres">
      <dgm:prSet presAssocID="{4AA56AB6-CD68-46E3-BB1D-1A5FD1DDDDE5}" presName="parentText3" presStyleLbl="node1" presStyleIdx="2" presStyleCnt="4" custLinFactNeighborX="-489" custLinFactNeighborY="604">
        <dgm:presLayoutVars>
          <dgm:chMax/>
          <dgm:chPref val="3"/>
          <dgm:bulletEnabled val="1"/>
        </dgm:presLayoutVars>
      </dgm:prSet>
      <dgm:spPr/>
    </dgm:pt>
    <dgm:pt modelId="{2F83390E-CE76-4BB0-B231-F560C32C9CD3}" type="pres">
      <dgm:prSet presAssocID="{4AA56AB6-CD68-46E3-BB1D-1A5FD1DDDDE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9CA529B7-6A15-4EDD-A26F-0AF6F06B5252}" type="pres">
      <dgm:prSet presAssocID="{74DAD757-839E-4D87-8A20-0AF6BDE7FEB0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9680A472-CDC2-4641-AE36-D1EE83DD00F1}" type="pres">
      <dgm:prSet presAssocID="{74DAD757-839E-4D87-8A20-0AF6BDE7FEB0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F41B906-9A0C-4342-A848-92C36DA0EB8C}" type="presOf" srcId="{74DAD757-839E-4D87-8A20-0AF6BDE7FEB0}" destId="{9CA529B7-6A15-4EDD-A26F-0AF6F06B5252}" srcOrd="0" destOrd="0" presId="urn:microsoft.com/office/officeart/2009/3/layout/IncreasingArrowsProcess"/>
    <dgm:cxn modelId="{DA1A8815-83CB-47C2-8AAB-8BA7A6DF5691}" type="presOf" srcId="{4AA56AB6-CD68-46E3-BB1D-1A5FD1DDDDE5}" destId="{494F93DD-4C4A-4FBF-9414-F6D0805764C8}" srcOrd="0" destOrd="0" presId="urn:microsoft.com/office/officeart/2009/3/layout/IncreasingArrowsProcess"/>
    <dgm:cxn modelId="{23F70319-8C9D-4AB1-A6F0-C9C324AD9B34}" type="presOf" srcId="{CE3F9EC3-3069-4320-A5E8-0AD76DA9D82C}" destId="{9680A472-CDC2-4641-AE36-D1EE83DD00F1}" srcOrd="0" destOrd="0" presId="urn:microsoft.com/office/officeart/2009/3/layout/IncreasingArrowsProcess"/>
    <dgm:cxn modelId="{5FED5D20-930B-40F4-AED2-4CC7A9E29A29}" type="presOf" srcId="{188CD1CB-AF88-4BD9-AC5C-FEBEAFC0A437}" destId="{9A32EC59-14D8-4D1E-B2C6-E56F4C31F415}" srcOrd="0" destOrd="0" presId="urn:microsoft.com/office/officeart/2009/3/layout/IncreasingArrowsProcess"/>
    <dgm:cxn modelId="{870B5520-9D89-40C3-B241-EA7304AF0C69}" srcId="{74DAD757-839E-4D87-8A20-0AF6BDE7FEB0}" destId="{CE3F9EC3-3069-4320-A5E8-0AD76DA9D82C}" srcOrd="0" destOrd="0" parTransId="{579C23E7-DFA0-49C1-8F63-05D57B336751}" sibTransId="{17AF6FF5-9B7B-4062-A3C3-6A3965F5F532}"/>
    <dgm:cxn modelId="{5A983F28-E987-4110-82EC-58B8C2539339}" type="presOf" srcId="{60D1C376-42F3-4D52-9430-D983FD0B2054}" destId="{9680A472-CDC2-4641-AE36-D1EE83DD00F1}" srcOrd="0" destOrd="1" presId="urn:microsoft.com/office/officeart/2009/3/layout/IncreasingArrowsProcess"/>
    <dgm:cxn modelId="{3E971436-6F81-479B-A608-3BE45FBA354A}" srcId="{4AA56AB6-CD68-46E3-BB1D-1A5FD1DDDDE5}" destId="{B33DA997-D8D1-49D4-B81F-C27895C27315}" srcOrd="0" destOrd="0" parTransId="{BD1B2E1F-B58E-4FBA-A02C-453AF173DC38}" sibTransId="{646C5ED0-7A9E-4F6B-8517-0D43563DD782}"/>
    <dgm:cxn modelId="{A0029A3C-43D5-4E2E-9559-7E410CCAFDF7}" type="presOf" srcId="{089B91C5-7AC6-467C-8087-B28DA0242CC6}" destId="{D72A0EC3-AEE7-48DD-9CC9-8B98ADD4C1D9}" srcOrd="0" destOrd="0" presId="urn:microsoft.com/office/officeart/2009/3/layout/IncreasingArrowsProcess"/>
    <dgm:cxn modelId="{B2899760-6F40-4F42-BD24-F27689FD7F9E}" srcId="{188CD1CB-AF88-4BD9-AC5C-FEBEAFC0A437}" destId="{74DAD757-839E-4D87-8A20-0AF6BDE7FEB0}" srcOrd="3" destOrd="0" parTransId="{A1F12547-F721-4139-BEBD-020AB9312307}" sibTransId="{43DF7656-2814-42FF-B05A-75C7387172EF}"/>
    <dgm:cxn modelId="{AD224F48-0D24-4356-8498-69F9B997ABD2}" srcId="{9E60701D-C10E-4B02-93B5-3F833C620FF8}" destId="{3101C2C3-0A80-477D-894E-B3A6BE8624C7}" srcOrd="0" destOrd="0" parTransId="{5B7D3BB1-714E-400A-A2EC-92E9E60348D4}" sibTransId="{274F703D-7D25-42B7-9925-BF12A3E0859F}"/>
    <dgm:cxn modelId="{4A410D4F-A128-4DA1-8889-1498269AC7B7}" srcId="{74DAD757-839E-4D87-8A20-0AF6BDE7FEB0}" destId="{60D1C376-42F3-4D52-9430-D983FD0B2054}" srcOrd="1" destOrd="0" parTransId="{67E0BAB4-5397-470A-81F3-F38222C2DF7E}" sibTransId="{62A0A526-2B19-4D44-BA08-21FD9B445CE3}"/>
    <dgm:cxn modelId="{3974864F-2D9A-4A48-97C2-6EF7CDFAD0FD}" type="presOf" srcId="{6A6D692A-3E79-4642-9975-1D37C75A9FEE}" destId="{58260AFE-6F4D-45E6-9ED3-622ED46E475B}" srcOrd="0" destOrd="1" presId="urn:microsoft.com/office/officeart/2009/3/layout/IncreasingArrowsProcess"/>
    <dgm:cxn modelId="{1FD9A997-0417-436F-894B-58FFE9E444D1}" srcId="{089B91C5-7AC6-467C-8087-B28DA0242CC6}" destId="{6A6D692A-3E79-4642-9975-1D37C75A9FEE}" srcOrd="1" destOrd="0" parTransId="{9A220232-F722-47D1-BE41-7AA68C36CEEE}" sibTransId="{5520324B-F286-4C88-8945-36649CFD4017}"/>
    <dgm:cxn modelId="{33A0109E-78BF-47AA-8F9D-B23028AAF38E}" type="presOf" srcId="{9E60701D-C10E-4B02-93B5-3F833C620FF8}" destId="{96765564-4EDA-4839-B607-D5E17ECD070D}" srcOrd="0" destOrd="0" presId="urn:microsoft.com/office/officeart/2009/3/layout/IncreasingArrowsProcess"/>
    <dgm:cxn modelId="{E79F19B7-C4BD-4C65-9799-12BBB49CD7BE}" srcId="{089B91C5-7AC6-467C-8087-B28DA0242CC6}" destId="{FF75169B-66F5-44CC-A9BF-3FF33BFFCC42}" srcOrd="2" destOrd="0" parTransId="{561A651D-1E02-4029-BD29-85CC514C42D3}" sibTransId="{85D5ABA9-F45E-4AF2-ABE9-B8D316EBA443}"/>
    <dgm:cxn modelId="{C7F6D9B9-5F20-409C-92C4-449B330065C8}" srcId="{089B91C5-7AC6-467C-8087-B28DA0242CC6}" destId="{39A4EEB5-DFE0-4F52-A8F1-B44C4973B9AE}" srcOrd="0" destOrd="0" parTransId="{C9994CD0-5D84-4E4E-95D9-C0DE0D77FA28}" sibTransId="{FF367489-5C4A-47B0-9668-22241ABC347D}"/>
    <dgm:cxn modelId="{AB98E4C4-194C-442D-90D7-BDA4E0B466DD}" srcId="{188CD1CB-AF88-4BD9-AC5C-FEBEAFC0A437}" destId="{9E60701D-C10E-4B02-93B5-3F833C620FF8}" srcOrd="1" destOrd="0" parTransId="{15F36231-D785-446F-8DF9-D43CBC18B8A6}" sibTransId="{F855372C-072C-48B4-B463-7EF0C0A5AA70}"/>
    <dgm:cxn modelId="{150A00C6-ABC4-4783-A8B7-E2515250D510}" type="presOf" srcId="{FF75169B-66F5-44CC-A9BF-3FF33BFFCC42}" destId="{58260AFE-6F4D-45E6-9ED3-622ED46E475B}" srcOrd="0" destOrd="2" presId="urn:microsoft.com/office/officeart/2009/3/layout/IncreasingArrowsProcess"/>
    <dgm:cxn modelId="{FD8A03CC-7CDB-46EA-993A-1BBF09B4DFB7}" srcId="{188CD1CB-AF88-4BD9-AC5C-FEBEAFC0A437}" destId="{4AA56AB6-CD68-46E3-BB1D-1A5FD1DDDDE5}" srcOrd="2" destOrd="0" parTransId="{E4E3044A-1E1A-43D8-8FC2-45567168679B}" sibTransId="{F1D0D9CB-558B-46B8-B459-16AB8206D0CF}"/>
    <dgm:cxn modelId="{2C50B0CF-0E43-48E3-A117-6431C616F023}" type="presOf" srcId="{39A4EEB5-DFE0-4F52-A8F1-B44C4973B9AE}" destId="{58260AFE-6F4D-45E6-9ED3-622ED46E475B}" srcOrd="0" destOrd="0" presId="urn:microsoft.com/office/officeart/2009/3/layout/IncreasingArrowsProcess"/>
    <dgm:cxn modelId="{A32C2FD8-1DA9-4AC5-AD5C-4B31810C8071}" type="presOf" srcId="{B33DA997-D8D1-49D4-B81F-C27895C27315}" destId="{2F83390E-CE76-4BB0-B231-F560C32C9CD3}" srcOrd="0" destOrd="0" presId="urn:microsoft.com/office/officeart/2009/3/layout/IncreasingArrowsProcess"/>
    <dgm:cxn modelId="{33FD8BD9-5732-4A8F-B4F1-D468F678E131}" srcId="{188CD1CB-AF88-4BD9-AC5C-FEBEAFC0A437}" destId="{089B91C5-7AC6-467C-8087-B28DA0242CC6}" srcOrd="0" destOrd="0" parTransId="{196AE672-B321-489B-8F01-B08B603462EA}" sibTransId="{96ADF6CC-4520-4ED4-97DC-2B9BF41839A7}"/>
    <dgm:cxn modelId="{E0F2A2EE-5047-4B74-8930-66327A8C2756}" type="presOf" srcId="{3101C2C3-0A80-477D-894E-B3A6BE8624C7}" destId="{3824C53A-E276-464E-8552-B215B38C5F31}" srcOrd="0" destOrd="0" presId="urn:microsoft.com/office/officeart/2009/3/layout/IncreasingArrowsProcess"/>
    <dgm:cxn modelId="{F72F014D-572B-458C-A253-1A403BE22B88}" type="presParOf" srcId="{9A32EC59-14D8-4D1E-B2C6-E56F4C31F415}" destId="{D72A0EC3-AEE7-48DD-9CC9-8B98ADD4C1D9}" srcOrd="0" destOrd="0" presId="urn:microsoft.com/office/officeart/2009/3/layout/IncreasingArrowsProcess"/>
    <dgm:cxn modelId="{10A42F69-13B7-4980-BF19-7CA42736E03C}" type="presParOf" srcId="{9A32EC59-14D8-4D1E-B2C6-E56F4C31F415}" destId="{58260AFE-6F4D-45E6-9ED3-622ED46E475B}" srcOrd="1" destOrd="0" presId="urn:microsoft.com/office/officeart/2009/3/layout/IncreasingArrowsProcess"/>
    <dgm:cxn modelId="{C44DBBAF-2112-4BB4-BB1F-A9CAE529C25B}" type="presParOf" srcId="{9A32EC59-14D8-4D1E-B2C6-E56F4C31F415}" destId="{96765564-4EDA-4839-B607-D5E17ECD070D}" srcOrd="2" destOrd="0" presId="urn:microsoft.com/office/officeart/2009/3/layout/IncreasingArrowsProcess"/>
    <dgm:cxn modelId="{BB0AA67D-9B94-4A6F-B57A-F5E30B3CD7FF}" type="presParOf" srcId="{9A32EC59-14D8-4D1E-B2C6-E56F4C31F415}" destId="{3824C53A-E276-464E-8552-B215B38C5F31}" srcOrd="3" destOrd="0" presId="urn:microsoft.com/office/officeart/2009/3/layout/IncreasingArrowsProcess"/>
    <dgm:cxn modelId="{0C949A3E-C6FE-486E-9DBC-322785ACBBD6}" type="presParOf" srcId="{9A32EC59-14D8-4D1E-B2C6-E56F4C31F415}" destId="{494F93DD-4C4A-4FBF-9414-F6D0805764C8}" srcOrd="4" destOrd="0" presId="urn:microsoft.com/office/officeart/2009/3/layout/IncreasingArrowsProcess"/>
    <dgm:cxn modelId="{0E6A299C-ACAA-475D-9496-E38B941AE57B}" type="presParOf" srcId="{9A32EC59-14D8-4D1E-B2C6-E56F4C31F415}" destId="{2F83390E-CE76-4BB0-B231-F560C32C9CD3}" srcOrd="5" destOrd="0" presId="urn:microsoft.com/office/officeart/2009/3/layout/IncreasingArrowsProcess"/>
    <dgm:cxn modelId="{E81CB861-3A7A-44CD-A2BE-0824593F1BCC}" type="presParOf" srcId="{9A32EC59-14D8-4D1E-B2C6-E56F4C31F415}" destId="{9CA529B7-6A15-4EDD-A26F-0AF6F06B5252}" srcOrd="6" destOrd="0" presId="urn:microsoft.com/office/officeart/2009/3/layout/IncreasingArrowsProcess"/>
    <dgm:cxn modelId="{70E71999-AA17-445D-A4E0-EA24B5BC0375}" type="presParOf" srcId="{9A32EC59-14D8-4D1E-B2C6-E56F4C31F415}" destId="{9680A472-CDC2-4641-AE36-D1EE83DD00F1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69F28-50D2-4E50-A841-05B607B23D81}">
      <dsp:nvSpPr>
        <dsp:cNvPr id="0" name=""/>
        <dsp:cNvSpPr/>
      </dsp:nvSpPr>
      <dsp:spPr>
        <a:xfrm>
          <a:off x="2459368" y="849943"/>
          <a:ext cx="2032981" cy="203298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2"/>
              </a:solidFill>
            </a:rPr>
            <a:t>Who can refer?</a:t>
          </a:r>
        </a:p>
      </dsp:txBody>
      <dsp:txXfrm>
        <a:off x="2757091" y="1147666"/>
        <a:ext cx="1437535" cy="1437535"/>
      </dsp:txXfrm>
    </dsp:sp>
    <dsp:sp modelId="{1C67B9C2-D1EA-42F8-8AA3-1D6B534EA939}">
      <dsp:nvSpPr>
        <dsp:cNvPr id="0" name=""/>
        <dsp:cNvSpPr/>
      </dsp:nvSpPr>
      <dsp:spPr>
        <a:xfrm>
          <a:off x="2967613" y="33503"/>
          <a:ext cx="1016490" cy="10164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491285"/>
                <a:satOff val="-5010"/>
                <a:lumOff val="-72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491285"/>
                <a:satOff val="-5010"/>
                <a:lumOff val="-72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491285"/>
                <a:satOff val="-5010"/>
                <a:lumOff val="-7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Parents/ Carer/Self</a:t>
          </a:r>
        </a:p>
      </dsp:txBody>
      <dsp:txXfrm>
        <a:off x="3116475" y="182365"/>
        <a:ext cx="718766" cy="718766"/>
      </dsp:txXfrm>
    </dsp:sp>
    <dsp:sp modelId="{57A9ABEF-A832-44BE-87C2-09F868837237}">
      <dsp:nvSpPr>
        <dsp:cNvPr id="0" name=""/>
        <dsp:cNvSpPr/>
      </dsp:nvSpPr>
      <dsp:spPr>
        <a:xfrm>
          <a:off x="4003294" y="532260"/>
          <a:ext cx="1016490" cy="10164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982569"/>
                <a:satOff val="-10020"/>
                <a:lumOff val="-145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4982569"/>
                <a:satOff val="-10020"/>
                <a:lumOff val="-145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4982569"/>
                <a:satOff val="-10020"/>
                <a:lumOff val="-14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44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10" b="1" kern="1200" dirty="0">
              <a:solidFill>
                <a:schemeClr val="tx2"/>
              </a:solidFill>
            </a:rPr>
            <a:t>Any professional involved with the child</a:t>
          </a:r>
        </a:p>
      </dsp:txBody>
      <dsp:txXfrm>
        <a:off x="4152156" y="681122"/>
        <a:ext cx="718766" cy="718766"/>
      </dsp:txXfrm>
    </dsp:sp>
    <dsp:sp modelId="{185CCDDF-AFC9-41DB-9A60-21B3255B4785}">
      <dsp:nvSpPr>
        <dsp:cNvPr id="0" name=""/>
        <dsp:cNvSpPr/>
      </dsp:nvSpPr>
      <dsp:spPr>
        <a:xfrm>
          <a:off x="4259086" y="1652958"/>
          <a:ext cx="1016490" cy="10164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473854"/>
                <a:satOff val="-15030"/>
                <a:lumOff val="-218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7473854"/>
                <a:satOff val="-15030"/>
                <a:lumOff val="-218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7473854"/>
                <a:satOff val="-15030"/>
                <a:lumOff val="-2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GP</a:t>
          </a:r>
        </a:p>
      </dsp:txBody>
      <dsp:txXfrm>
        <a:off x="4407948" y="1801820"/>
        <a:ext cx="718766" cy="718766"/>
      </dsp:txXfrm>
    </dsp:sp>
    <dsp:sp modelId="{4B0E0457-0CE8-40ED-9D52-4EB515D14D60}">
      <dsp:nvSpPr>
        <dsp:cNvPr id="0" name=""/>
        <dsp:cNvSpPr/>
      </dsp:nvSpPr>
      <dsp:spPr>
        <a:xfrm>
          <a:off x="3542373" y="2551689"/>
          <a:ext cx="1016490" cy="10164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965139"/>
                <a:satOff val="-20041"/>
                <a:lumOff val="-291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965139"/>
                <a:satOff val="-20041"/>
                <a:lumOff val="-291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965139"/>
                <a:satOff val="-20041"/>
                <a:lumOff val="-29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44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10" b="1" kern="1200" dirty="0">
              <a:solidFill>
                <a:schemeClr val="tx2"/>
              </a:solidFill>
            </a:rPr>
            <a:t>Pre-consultation sessions</a:t>
          </a:r>
        </a:p>
      </dsp:txBody>
      <dsp:txXfrm>
        <a:off x="3691235" y="2700551"/>
        <a:ext cx="718766" cy="718766"/>
      </dsp:txXfrm>
    </dsp:sp>
    <dsp:sp modelId="{DB59DFB4-DFF7-419E-A9EA-48C9E2CB63B1}">
      <dsp:nvSpPr>
        <dsp:cNvPr id="0" name=""/>
        <dsp:cNvSpPr/>
      </dsp:nvSpPr>
      <dsp:spPr>
        <a:xfrm>
          <a:off x="2392854" y="2551689"/>
          <a:ext cx="1016490" cy="10164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2456423"/>
                <a:satOff val="-25051"/>
                <a:lumOff val="-3641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2456423"/>
                <a:satOff val="-25051"/>
                <a:lumOff val="-3641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2456423"/>
                <a:satOff val="-25051"/>
                <a:lumOff val="-36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Social Care</a:t>
          </a:r>
        </a:p>
      </dsp:txBody>
      <dsp:txXfrm>
        <a:off x="2541716" y="2700551"/>
        <a:ext cx="718766" cy="718766"/>
      </dsp:txXfrm>
    </dsp:sp>
    <dsp:sp modelId="{0DAB6F72-21A2-4984-8732-9F6D0EBA3C05}">
      <dsp:nvSpPr>
        <dsp:cNvPr id="0" name=""/>
        <dsp:cNvSpPr/>
      </dsp:nvSpPr>
      <dsp:spPr>
        <a:xfrm>
          <a:off x="1676140" y="1652958"/>
          <a:ext cx="1016490" cy="10164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4947708"/>
                <a:satOff val="-30061"/>
                <a:lumOff val="-437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4947708"/>
                <a:satOff val="-30061"/>
                <a:lumOff val="-437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4947708"/>
                <a:satOff val="-30061"/>
                <a:lumOff val="-43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A&amp;E (INTERACT/MHD)</a:t>
          </a:r>
        </a:p>
      </dsp:txBody>
      <dsp:txXfrm>
        <a:off x="1825002" y="1801820"/>
        <a:ext cx="718766" cy="718766"/>
      </dsp:txXfrm>
    </dsp:sp>
    <dsp:sp modelId="{FF56F0E6-881E-4F7B-B068-77A64F540455}">
      <dsp:nvSpPr>
        <dsp:cNvPr id="0" name=""/>
        <dsp:cNvSpPr/>
      </dsp:nvSpPr>
      <dsp:spPr>
        <a:xfrm>
          <a:off x="1931932" y="532260"/>
          <a:ext cx="1016490" cy="10164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7438992"/>
                <a:satOff val="-35071"/>
                <a:lumOff val="-509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7438992"/>
                <a:satOff val="-35071"/>
                <a:lumOff val="-509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7438992"/>
                <a:satOff val="-35071"/>
                <a:lumOff val="-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Education</a:t>
          </a:r>
        </a:p>
      </dsp:txBody>
      <dsp:txXfrm>
        <a:off x="2080794" y="681122"/>
        <a:ext cx="718766" cy="718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19B37-EB74-4D74-BDAB-D5BA4A7CA951}">
      <dsp:nvSpPr>
        <dsp:cNvPr id="0" name=""/>
        <dsp:cNvSpPr/>
      </dsp:nvSpPr>
      <dsp:spPr>
        <a:xfrm>
          <a:off x="3030" y="1636193"/>
          <a:ext cx="1127428" cy="450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SPA Admin</a:t>
          </a:r>
        </a:p>
      </dsp:txBody>
      <dsp:txXfrm>
        <a:off x="228516" y="1636193"/>
        <a:ext cx="676457" cy="450971"/>
      </dsp:txXfrm>
    </dsp:sp>
    <dsp:sp modelId="{498C0E14-CBDF-45FA-94D4-77B0D7E8893E}">
      <dsp:nvSpPr>
        <dsp:cNvPr id="0" name=""/>
        <dsp:cNvSpPr/>
      </dsp:nvSpPr>
      <dsp:spPr>
        <a:xfrm>
          <a:off x="1017716" y="1636193"/>
          <a:ext cx="1127428" cy="450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Open to CAMHS</a:t>
          </a:r>
        </a:p>
      </dsp:txBody>
      <dsp:txXfrm>
        <a:off x="1243202" y="1636193"/>
        <a:ext cx="676457" cy="450971"/>
      </dsp:txXfrm>
    </dsp:sp>
    <dsp:sp modelId="{E39F9437-54B2-4EDC-A347-0E88ED50F639}">
      <dsp:nvSpPr>
        <dsp:cNvPr id="0" name=""/>
        <dsp:cNvSpPr/>
      </dsp:nvSpPr>
      <dsp:spPr>
        <a:xfrm>
          <a:off x="2032401" y="1636193"/>
          <a:ext cx="1127428" cy="450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Telephone Triage Screening</a:t>
          </a:r>
        </a:p>
      </dsp:txBody>
      <dsp:txXfrm>
        <a:off x="2257887" y="1636193"/>
        <a:ext cx="676457" cy="450971"/>
      </dsp:txXfrm>
    </dsp:sp>
    <dsp:sp modelId="{D54C7BF6-4BCC-46A6-AC07-C09F450C9C77}">
      <dsp:nvSpPr>
        <dsp:cNvPr id="0" name=""/>
        <dsp:cNvSpPr/>
      </dsp:nvSpPr>
      <dsp:spPr>
        <a:xfrm>
          <a:off x="3047087" y="1636193"/>
          <a:ext cx="1127428" cy="450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Full Assessment</a:t>
          </a:r>
        </a:p>
      </dsp:txBody>
      <dsp:txXfrm>
        <a:off x="3272573" y="1636193"/>
        <a:ext cx="676457" cy="450971"/>
      </dsp:txXfrm>
    </dsp:sp>
    <dsp:sp modelId="{9B9C12CC-0F66-429B-B6BF-792CA70E9EAC}">
      <dsp:nvSpPr>
        <dsp:cNvPr id="0" name=""/>
        <dsp:cNvSpPr/>
      </dsp:nvSpPr>
      <dsp:spPr>
        <a:xfrm>
          <a:off x="4061773" y="1636193"/>
          <a:ext cx="1127428" cy="450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Daily MDT Huddle</a:t>
          </a:r>
        </a:p>
      </dsp:txBody>
      <dsp:txXfrm>
        <a:off x="4287259" y="1636193"/>
        <a:ext cx="676457" cy="450971"/>
      </dsp:txXfrm>
    </dsp:sp>
    <dsp:sp modelId="{CFC5B5CC-7CDE-46F4-B6E4-008B42581FA7}">
      <dsp:nvSpPr>
        <dsp:cNvPr id="0" name=""/>
        <dsp:cNvSpPr/>
      </dsp:nvSpPr>
      <dsp:spPr>
        <a:xfrm>
          <a:off x="5076458" y="1636193"/>
          <a:ext cx="1127428" cy="450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Treatment Plans /Pathways</a:t>
          </a:r>
        </a:p>
      </dsp:txBody>
      <dsp:txXfrm>
        <a:off x="5301944" y="1636193"/>
        <a:ext cx="676457" cy="450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096A-4C77-4F62-8D42-D3414B66FB20}">
      <dsp:nvSpPr>
        <dsp:cNvPr id="0" name=""/>
        <dsp:cNvSpPr/>
      </dsp:nvSpPr>
      <dsp:spPr>
        <a:xfrm>
          <a:off x="2143269" y="1358821"/>
          <a:ext cx="1244529" cy="81234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Common Presentations</a:t>
          </a:r>
        </a:p>
      </dsp:txBody>
      <dsp:txXfrm>
        <a:off x="2325526" y="1477787"/>
        <a:ext cx="880015" cy="574416"/>
      </dsp:txXfrm>
    </dsp:sp>
    <dsp:sp modelId="{4D756771-5492-469A-9F5B-46D2EF0924E2}">
      <dsp:nvSpPr>
        <dsp:cNvPr id="0" name=""/>
        <dsp:cNvSpPr/>
      </dsp:nvSpPr>
      <dsp:spPr>
        <a:xfrm rot="16200000">
          <a:off x="2585307" y="885265"/>
          <a:ext cx="360454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628419" y="985859"/>
        <a:ext cx="274231" cy="172446"/>
      </dsp:txXfrm>
    </dsp:sp>
    <dsp:sp modelId="{276CB9C9-F9D0-4672-92F6-7BFF30F1A078}">
      <dsp:nvSpPr>
        <dsp:cNvPr id="0" name=""/>
        <dsp:cNvSpPr/>
      </dsp:nvSpPr>
      <dsp:spPr>
        <a:xfrm>
          <a:off x="2427404" y="2458"/>
          <a:ext cx="676259" cy="6762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Depression</a:t>
          </a:r>
        </a:p>
      </dsp:txBody>
      <dsp:txXfrm>
        <a:off x="2526440" y="101494"/>
        <a:ext cx="478187" cy="478187"/>
      </dsp:txXfrm>
    </dsp:sp>
    <dsp:sp modelId="{A7636350-BC58-4F83-9745-AEDF7F4855B4}">
      <dsp:nvSpPr>
        <dsp:cNvPr id="0" name=""/>
        <dsp:cNvSpPr/>
      </dsp:nvSpPr>
      <dsp:spPr>
        <a:xfrm rot="18360000">
          <a:off x="3044873" y="1006061"/>
          <a:ext cx="335302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37666"/>
            <a:satOff val="-3897"/>
            <a:lumOff val="-5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062644" y="1098421"/>
        <a:ext cx="249079" cy="172446"/>
      </dsp:txXfrm>
    </dsp:sp>
    <dsp:sp modelId="{0979D9BD-0BDE-49FC-9560-E70BC4C832AD}">
      <dsp:nvSpPr>
        <dsp:cNvPr id="0" name=""/>
        <dsp:cNvSpPr/>
      </dsp:nvSpPr>
      <dsp:spPr>
        <a:xfrm>
          <a:off x="3264650" y="274495"/>
          <a:ext cx="676259" cy="676259"/>
        </a:xfrm>
        <a:prstGeom prst="ellipse">
          <a:avLst/>
        </a:prstGeom>
        <a:solidFill>
          <a:schemeClr val="accent3">
            <a:hueOff val="1937666"/>
            <a:satOff val="-3897"/>
            <a:lumOff val="-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Anxiety </a:t>
          </a:r>
        </a:p>
      </dsp:txBody>
      <dsp:txXfrm>
        <a:off x="3363686" y="373531"/>
        <a:ext cx="478187" cy="478187"/>
      </dsp:txXfrm>
    </dsp:sp>
    <dsp:sp modelId="{B5F806B9-E3C2-443C-9FE6-AC663BD97F42}">
      <dsp:nvSpPr>
        <dsp:cNvPr id="0" name=""/>
        <dsp:cNvSpPr/>
      </dsp:nvSpPr>
      <dsp:spPr>
        <a:xfrm rot="20520000">
          <a:off x="3420836" y="1365270"/>
          <a:ext cx="265289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875332"/>
            <a:satOff val="-7794"/>
            <a:lumOff val="-11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422784" y="1435049"/>
        <a:ext cx="185702" cy="172446"/>
      </dsp:txXfrm>
    </dsp:sp>
    <dsp:sp modelId="{90F47ECD-42A9-4A83-8059-5BC8C88DB664}">
      <dsp:nvSpPr>
        <dsp:cNvPr id="0" name=""/>
        <dsp:cNvSpPr/>
      </dsp:nvSpPr>
      <dsp:spPr>
        <a:xfrm>
          <a:off x="3782096" y="986699"/>
          <a:ext cx="676259" cy="676259"/>
        </a:xfrm>
        <a:prstGeom prst="ellipse">
          <a:avLst/>
        </a:prstGeom>
        <a:solidFill>
          <a:schemeClr val="accent3">
            <a:hueOff val="3875332"/>
            <a:satOff val="-7794"/>
            <a:lumOff val="-1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Phobias</a:t>
          </a:r>
        </a:p>
      </dsp:txBody>
      <dsp:txXfrm>
        <a:off x="3881132" y="1085735"/>
        <a:ext cx="478187" cy="478187"/>
      </dsp:txXfrm>
    </dsp:sp>
    <dsp:sp modelId="{07E4A031-FD91-4998-B770-8DCE0E19C33C}">
      <dsp:nvSpPr>
        <dsp:cNvPr id="0" name=""/>
        <dsp:cNvSpPr/>
      </dsp:nvSpPr>
      <dsp:spPr>
        <a:xfrm rot="1080000">
          <a:off x="3420836" y="1877309"/>
          <a:ext cx="265289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12998"/>
            <a:satOff val="-11690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422784" y="1922494"/>
        <a:ext cx="185702" cy="172446"/>
      </dsp:txXfrm>
    </dsp:sp>
    <dsp:sp modelId="{8DD12FC8-835E-4637-A43C-C4F66BA5CC87}">
      <dsp:nvSpPr>
        <dsp:cNvPr id="0" name=""/>
        <dsp:cNvSpPr/>
      </dsp:nvSpPr>
      <dsp:spPr>
        <a:xfrm>
          <a:off x="3782096" y="1867031"/>
          <a:ext cx="676259" cy="676259"/>
        </a:xfrm>
        <a:prstGeom prst="ellipse">
          <a:avLst/>
        </a:prstGeom>
        <a:solidFill>
          <a:schemeClr val="accent3">
            <a:hueOff val="5812998"/>
            <a:satOff val="-11690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Self-harm</a:t>
          </a:r>
        </a:p>
      </dsp:txBody>
      <dsp:txXfrm>
        <a:off x="3881132" y="1966067"/>
        <a:ext cx="478187" cy="478187"/>
      </dsp:txXfrm>
    </dsp:sp>
    <dsp:sp modelId="{3F54E3E1-D837-44D8-8AA2-DA25C7E3C516}">
      <dsp:nvSpPr>
        <dsp:cNvPr id="0" name=""/>
        <dsp:cNvSpPr/>
      </dsp:nvSpPr>
      <dsp:spPr>
        <a:xfrm rot="3240000">
          <a:off x="3044873" y="2236519"/>
          <a:ext cx="335302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750663"/>
            <a:satOff val="-15587"/>
            <a:lumOff val="-22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062644" y="2259123"/>
        <a:ext cx="249079" cy="172446"/>
      </dsp:txXfrm>
    </dsp:sp>
    <dsp:sp modelId="{E29B5CE2-3841-4DF0-9961-254C31FF9E80}">
      <dsp:nvSpPr>
        <dsp:cNvPr id="0" name=""/>
        <dsp:cNvSpPr/>
      </dsp:nvSpPr>
      <dsp:spPr>
        <a:xfrm>
          <a:off x="3264650" y="2579235"/>
          <a:ext cx="676259" cy="676259"/>
        </a:xfrm>
        <a:prstGeom prst="ellipse">
          <a:avLst/>
        </a:prstGeom>
        <a:solidFill>
          <a:schemeClr val="accent3">
            <a:hueOff val="7750663"/>
            <a:satOff val="-15587"/>
            <a:lumOff val="-2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Trauma</a:t>
          </a:r>
        </a:p>
      </dsp:txBody>
      <dsp:txXfrm>
        <a:off x="3363686" y="2678271"/>
        <a:ext cx="478187" cy="478187"/>
      </dsp:txXfrm>
    </dsp:sp>
    <dsp:sp modelId="{1E447487-9B40-422A-8530-06ABF9D25EF3}">
      <dsp:nvSpPr>
        <dsp:cNvPr id="0" name=""/>
        <dsp:cNvSpPr/>
      </dsp:nvSpPr>
      <dsp:spPr>
        <a:xfrm rot="5400000">
          <a:off x="2585307" y="2357314"/>
          <a:ext cx="360454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688329"/>
            <a:satOff val="-19484"/>
            <a:lumOff val="-28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628419" y="2371685"/>
        <a:ext cx="274231" cy="172446"/>
      </dsp:txXfrm>
    </dsp:sp>
    <dsp:sp modelId="{D2F21F41-F2EE-454D-A41B-4AE48965C713}">
      <dsp:nvSpPr>
        <dsp:cNvPr id="0" name=""/>
        <dsp:cNvSpPr/>
      </dsp:nvSpPr>
      <dsp:spPr>
        <a:xfrm>
          <a:off x="2427404" y="2851273"/>
          <a:ext cx="676259" cy="676259"/>
        </a:xfrm>
        <a:prstGeom prst="ellipse">
          <a:avLst/>
        </a:prstGeom>
        <a:solidFill>
          <a:schemeClr val="accent3">
            <a:hueOff val="9688329"/>
            <a:satOff val="-19484"/>
            <a:lumOff val="-28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Psychosis</a:t>
          </a:r>
        </a:p>
      </dsp:txBody>
      <dsp:txXfrm>
        <a:off x="2526440" y="2950309"/>
        <a:ext cx="478187" cy="478187"/>
      </dsp:txXfrm>
    </dsp:sp>
    <dsp:sp modelId="{4DF6C073-C0C7-4C87-B6AD-AB66C9F366F1}">
      <dsp:nvSpPr>
        <dsp:cNvPr id="0" name=""/>
        <dsp:cNvSpPr/>
      </dsp:nvSpPr>
      <dsp:spPr>
        <a:xfrm rot="7560000">
          <a:off x="2150893" y="2236519"/>
          <a:ext cx="335302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625995"/>
            <a:satOff val="-23381"/>
            <a:lumOff val="-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2219345" y="2259123"/>
        <a:ext cx="249079" cy="172446"/>
      </dsp:txXfrm>
    </dsp:sp>
    <dsp:sp modelId="{312C8D41-8D50-4928-8EB8-8F082F1001CE}">
      <dsp:nvSpPr>
        <dsp:cNvPr id="0" name=""/>
        <dsp:cNvSpPr/>
      </dsp:nvSpPr>
      <dsp:spPr>
        <a:xfrm>
          <a:off x="1590159" y="2579235"/>
          <a:ext cx="676259" cy="676259"/>
        </a:xfrm>
        <a:prstGeom prst="ellipse">
          <a:avLst/>
        </a:prstGeom>
        <a:solidFill>
          <a:schemeClr val="accent3">
            <a:hueOff val="11625995"/>
            <a:satOff val="-23381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Conduct disorders</a:t>
          </a:r>
        </a:p>
      </dsp:txBody>
      <dsp:txXfrm>
        <a:off x="1689195" y="2678271"/>
        <a:ext cx="478187" cy="478187"/>
      </dsp:txXfrm>
    </dsp:sp>
    <dsp:sp modelId="{CD85FF3F-06A0-420A-8CAB-A31597869BFB}">
      <dsp:nvSpPr>
        <dsp:cNvPr id="0" name=""/>
        <dsp:cNvSpPr/>
      </dsp:nvSpPr>
      <dsp:spPr>
        <a:xfrm rot="9720000">
          <a:off x="1844942" y="1877309"/>
          <a:ext cx="265289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63661"/>
            <a:satOff val="-27277"/>
            <a:lumOff val="-39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1922581" y="1922494"/>
        <a:ext cx="185702" cy="172446"/>
      </dsp:txXfrm>
    </dsp:sp>
    <dsp:sp modelId="{ED7E08A9-86AF-4BE7-AB1E-96AC8BBF8D70}">
      <dsp:nvSpPr>
        <dsp:cNvPr id="0" name=""/>
        <dsp:cNvSpPr/>
      </dsp:nvSpPr>
      <dsp:spPr>
        <a:xfrm>
          <a:off x="1072712" y="1867031"/>
          <a:ext cx="676259" cy="676259"/>
        </a:xfrm>
        <a:prstGeom prst="ellipse">
          <a:avLst/>
        </a:prstGeom>
        <a:solidFill>
          <a:schemeClr val="accent3">
            <a:hueOff val="13563661"/>
            <a:satOff val="-27277"/>
            <a:lumOff val="-39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Neurodevelopmental Assessment</a:t>
          </a:r>
        </a:p>
      </dsp:txBody>
      <dsp:txXfrm>
        <a:off x="1171748" y="1966067"/>
        <a:ext cx="478187" cy="478187"/>
      </dsp:txXfrm>
    </dsp:sp>
    <dsp:sp modelId="{F8587247-EF3C-4EB5-BFE7-B543557E1DEF}">
      <dsp:nvSpPr>
        <dsp:cNvPr id="0" name=""/>
        <dsp:cNvSpPr/>
      </dsp:nvSpPr>
      <dsp:spPr>
        <a:xfrm rot="11880000">
          <a:off x="1844942" y="1365270"/>
          <a:ext cx="265289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5501326"/>
            <a:satOff val="-31174"/>
            <a:lumOff val="-45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1922581" y="1435049"/>
        <a:ext cx="185702" cy="172446"/>
      </dsp:txXfrm>
    </dsp:sp>
    <dsp:sp modelId="{571EAADD-DD1D-4F2A-B553-0F730B8EE90A}">
      <dsp:nvSpPr>
        <dsp:cNvPr id="0" name=""/>
        <dsp:cNvSpPr/>
      </dsp:nvSpPr>
      <dsp:spPr>
        <a:xfrm>
          <a:off x="1072712" y="986699"/>
          <a:ext cx="676259" cy="676259"/>
        </a:xfrm>
        <a:prstGeom prst="ellipse">
          <a:avLst/>
        </a:prstGeom>
        <a:solidFill>
          <a:schemeClr val="accent3">
            <a:hueOff val="15501326"/>
            <a:satOff val="-31174"/>
            <a:lumOff val="-4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Anger Management</a:t>
          </a:r>
        </a:p>
      </dsp:txBody>
      <dsp:txXfrm>
        <a:off x="1171748" y="1085735"/>
        <a:ext cx="478187" cy="478187"/>
      </dsp:txXfrm>
    </dsp:sp>
    <dsp:sp modelId="{65007D31-570F-4331-9F51-774B8F2C9073}">
      <dsp:nvSpPr>
        <dsp:cNvPr id="0" name=""/>
        <dsp:cNvSpPr/>
      </dsp:nvSpPr>
      <dsp:spPr>
        <a:xfrm rot="14040000">
          <a:off x="2150893" y="1006061"/>
          <a:ext cx="335302" cy="28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438992"/>
            <a:satOff val="-35071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2219345" y="1098421"/>
        <a:ext cx="249079" cy="172446"/>
      </dsp:txXfrm>
    </dsp:sp>
    <dsp:sp modelId="{E74AD72E-DAD2-40BC-B9BA-7AC5603FC1CC}">
      <dsp:nvSpPr>
        <dsp:cNvPr id="0" name=""/>
        <dsp:cNvSpPr/>
      </dsp:nvSpPr>
      <dsp:spPr>
        <a:xfrm>
          <a:off x="1590159" y="274495"/>
          <a:ext cx="676259" cy="676259"/>
        </a:xfrm>
        <a:prstGeom prst="ellipse">
          <a:avLst/>
        </a:prstGeom>
        <a:solidFill>
          <a:schemeClr val="accent3">
            <a:hueOff val="17438992"/>
            <a:satOff val="-3507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50" b="1" kern="1200" dirty="0">
              <a:solidFill>
                <a:schemeClr val="tx2"/>
              </a:solidFill>
            </a:rPr>
            <a:t>Eating Disorders </a:t>
          </a:r>
        </a:p>
      </dsp:txBody>
      <dsp:txXfrm>
        <a:off x="1689195" y="373531"/>
        <a:ext cx="478187" cy="478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CD81D-14B0-4573-A8D3-23229E834B3F}">
      <dsp:nvSpPr>
        <dsp:cNvPr id="0" name=""/>
        <dsp:cNvSpPr/>
      </dsp:nvSpPr>
      <dsp:spPr>
        <a:xfrm>
          <a:off x="2920369" y="1230921"/>
          <a:ext cx="1552995" cy="134340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CAMHS Interventions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Risk assessment/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risk management</a:t>
          </a:r>
        </a:p>
      </dsp:txBody>
      <dsp:txXfrm>
        <a:off x="3177722" y="1453542"/>
        <a:ext cx="1038289" cy="898161"/>
      </dsp:txXfrm>
    </dsp:sp>
    <dsp:sp modelId="{9228377E-6014-42F9-A557-8B397BB90FAC}">
      <dsp:nvSpPr>
        <dsp:cNvPr id="0" name=""/>
        <dsp:cNvSpPr/>
      </dsp:nvSpPr>
      <dsp:spPr>
        <a:xfrm>
          <a:off x="3896774" y="579119"/>
          <a:ext cx="585940" cy="50486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6E6A9-9E93-4EA2-A327-BA88320F2591}">
      <dsp:nvSpPr>
        <dsp:cNvPr id="0" name=""/>
        <dsp:cNvSpPr/>
      </dsp:nvSpPr>
      <dsp:spPr>
        <a:xfrm>
          <a:off x="3083596" y="0"/>
          <a:ext cx="1272668" cy="110100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Brief Intervention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chemeClr val="tx2"/>
              </a:solidFill>
            </a:rPr>
            <a:t>Low/high intensity CBT/health promotion /workshops</a:t>
          </a:r>
        </a:p>
      </dsp:txBody>
      <dsp:txXfrm>
        <a:off x="3294504" y="182460"/>
        <a:ext cx="850852" cy="736087"/>
      </dsp:txXfrm>
    </dsp:sp>
    <dsp:sp modelId="{D75198C3-79F8-4E3B-8B0F-118FA26BE88E}">
      <dsp:nvSpPr>
        <dsp:cNvPr id="0" name=""/>
        <dsp:cNvSpPr/>
      </dsp:nvSpPr>
      <dsp:spPr>
        <a:xfrm>
          <a:off x="4596854" y="1522928"/>
          <a:ext cx="585940" cy="50486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B4D53-2B55-442A-8AC6-D6F6E7180334}">
      <dsp:nvSpPr>
        <dsp:cNvPr id="0" name=""/>
        <dsp:cNvSpPr/>
      </dsp:nvSpPr>
      <dsp:spPr>
        <a:xfrm>
          <a:off x="4261548" y="669299"/>
          <a:ext cx="1272668" cy="110100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3487798"/>
            <a:satOff val="-7014"/>
            <a:lumOff val="-1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chemeClr val="tx2"/>
              </a:solidFill>
            </a:rPr>
            <a:t>Medical</a:t>
          </a:r>
          <a:r>
            <a:rPr lang="en-GB" sz="800" b="1" kern="1200" baseline="0" dirty="0">
              <a:solidFill>
                <a:schemeClr val="tx2"/>
              </a:solidFill>
            </a:rPr>
            <a:t> /diagnostic/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baseline="0" dirty="0">
              <a:solidFill>
                <a:schemeClr val="tx2"/>
              </a:solidFill>
            </a:rPr>
            <a:t>pharmacological</a:t>
          </a:r>
          <a:endParaRPr lang="en-GB" sz="800" b="1" kern="1200" dirty="0">
            <a:solidFill>
              <a:schemeClr val="tx2"/>
            </a:solidFill>
          </a:endParaRPr>
        </a:p>
      </dsp:txBody>
      <dsp:txXfrm>
        <a:off x="4472456" y="851759"/>
        <a:ext cx="850852" cy="736087"/>
      </dsp:txXfrm>
    </dsp:sp>
    <dsp:sp modelId="{268700B1-3668-42F4-862A-6DFD2C8B529A}">
      <dsp:nvSpPr>
        <dsp:cNvPr id="0" name=""/>
        <dsp:cNvSpPr/>
      </dsp:nvSpPr>
      <dsp:spPr>
        <a:xfrm>
          <a:off x="4121816" y="2588333"/>
          <a:ext cx="585940" cy="50486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D8196-CD71-485B-8881-52D8B183FCE6}">
      <dsp:nvSpPr>
        <dsp:cNvPr id="0" name=""/>
        <dsp:cNvSpPr/>
      </dsp:nvSpPr>
      <dsp:spPr>
        <a:xfrm>
          <a:off x="4265938" y="1992160"/>
          <a:ext cx="1263886" cy="110100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6975597"/>
            <a:satOff val="-14028"/>
            <a:lumOff val="-2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Neurodevelopmental Pathway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chemeClr val="tx2"/>
              </a:solidFill>
            </a:rPr>
            <a:t>(CBT, Cognitive/ Neurodevelopmental/ assessment)</a:t>
          </a:r>
        </a:p>
      </dsp:txBody>
      <dsp:txXfrm>
        <a:off x="4476114" y="2175251"/>
        <a:ext cx="843534" cy="734825"/>
      </dsp:txXfrm>
    </dsp:sp>
    <dsp:sp modelId="{A3117CEE-CB88-4E6D-A7A1-6AD0F4B02B25}">
      <dsp:nvSpPr>
        <dsp:cNvPr id="0" name=""/>
        <dsp:cNvSpPr/>
      </dsp:nvSpPr>
      <dsp:spPr>
        <a:xfrm>
          <a:off x="2943433" y="2698926"/>
          <a:ext cx="585940" cy="50486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A0F5C-4290-4D5E-A129-A1F45D7A1572}">
      <dsp:nvSpPr>
        <dsp:cNvPr id="0" name=""/>
        <dsp:cNvSpPr/>
      </dsp:nvSpPr>
      <dsp:spPr>
        <a:xfrm>
          <a:off x="3083596" y="2686428"/>
          <a:ext cx="1272668" cy="110100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0463395"/>
            <a:satOff val="-21043"/>
            <a:lumOff val="-3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Complex Pathway  Care coordination /YOS /Exploitation </a:t>
          </a:r>
        </a:p>
      </dsp:txBody>
      <dsp:txXfrm>
        <a:off x="3294504" y="2868888"/>
        <a:ext cx="850852" cy="736087"/>
      </dsp:txXfrm>
    </dsp:sp>
    <dsp:sp modelId="{B9783DAE-7F42-4F52-AF2A-E3918F07FF0B}">
      <dsp:nvSpPr>
        <dsp:cNvPr id="0" name=""/>
        <dsp:cNvSpPr/>
      </dsp:nvSpPr>
      <dsp:spPr>
        <a:xfrm>
          <a:off x="2248396" y="1755476"/>
          <a:ext cx="585940" cy="50486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E82DD-AFB5-4D46-B4BA-27D14764D94A}">
      <dsp:nvSpPr>
        <dsp:cNvPr id="0" name=""/>
        <dsp:cNvSpPr/>
      </dsp:nvSpPr>
      <dsp:spPr>
        <a:xfrm>
          <a:off x="1910993" y="2009234"/>
          <a:ext cx="1272668" cy="110100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3951194"/>
            <a:satOff val="-28057"/>
            <a:lumOff val="-4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50" b="1" kern="1200" dirty="0">
              <a:solidFill>
                <a:schemeClr val="tx2"/>
              </a:solidFill>
            </a:rPr>
            <a:t>Emotional Pathway </a:t>
          </a:r>
          <a:r>
            <a:rPr lang="en-GB" sz="800" b="1" kern="1200" dirty="0">
              <a:solidFill>
                <a:schemeClr val="tx2"/>
              </a:solidFill>
            </a:rPr>
            <a:t>(EMDR, Counselling) </a:t>
          </a:r>
        </a:p>
      </dsp:txBody>
      <dsp:txXfrm>
        <a:off x="2121901" y="2191694"/>
        <a:ext cx="850852" cy="736087"/>
      </dsp:txXfrm>
    </dsp:sp>
    <dsp:sp modelId="{3C8662FE-99AC-418C-BEA7-2861BEC377C8}">
      <dsp:nvSpPr>
        <dsp:cNvPr id="0" name=""/>
        <dsp:cNvSpPr/>
      </dsp:nvSpPr>
      <dsp:spPr>
        <a:xfrm>
          <a:off x="1910993" y="675678"/>
          <a:ext cx="1272668" cy="110100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7438992"/>
            <a:satOff val="-3507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Conduct and Behavioural Pathway </a:t>
          </a:r>
        </a:p>
      </dsp:txBody>
      <dsp:txXfrm>
        <a:off x="2121901" y="858138"/>
        <a:ext cx="850852" cy="736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C60DE-282E-4952-BC7C-ADF95EF47CF7}">
      <dsp:nvSpPr>
        <dsp:cNvPr id="0" name=""/>
        <dsp:cNvSpPr/>
      </dsp:nvSpPr>
      <dsp:spPr>
        <a:xfrm>
          <a:off x="1971349" y="396957"/>
          <a:ext cx="3155439" cy="3060871"/>
        </a:xfrm>
        <a:prstGeom prst="blockArc">
          <a:avLst>
            <a:gd name="adj1" fmla="val 13579351"/>
            <a:gd name="adj2" fmla="val 16202189"/>
            <a:gd name="adj3" fmla="val 3429"/>
          </a:avLst>
        </a:prstGeom>
        <a:solidFill>
          <a:schemeClr val="accent3">
            <a:hueOff val="17438992"/>
            <a:satOff val="-35071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180D9-238C-424D-8F2D-2F196E104513}">
      <dsp:nvSpPr>
        <dsp:cNvPr id="0" name=""/>
        <dsp:cNvSpPr/>
      </dsp:nvSpPr>
      <dsp:spPr>
        <a:xfrm>
          <a:off x="1972337" y="348729"/>
          <a:ext cx="3155439" cy="3155439"/>
        </a:xfrm>
        <a:prstGeom prst="blockArc">
          <a:avLst>
            <a:gd name="adj1" fmla="val 10797908"/>
            <a:gd name="adj2" fmla="val 13576324"/>
            <a:gd name="adj3" fmla="val 3429"/>
          </a:avLst>
        </a:prstGeom>
        <a:solidFill>
          <a:schemeClr val="accent3">
            <a:hueOff val="14947708"/>
            <a:satOff val="-30061"/>
            <a:lumOff val="-43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397C1-DF7B-472F-B12F-0AB323929A78}">
      <dsp:nvSpPr>
        <dsp:cNvPr id="0" name=""/>
        <dsp:cNvSpPr/>
      </dsp:nvSpPr>
      <dsp:spPr>
        <a:xfrm>
          <a:off x="1972337" y="349673"/>
          <a:ext cx="3155439" cy="3155439"/>
        </a:xfrm>
        <a:prstGeom prst="blockArc">
          <a:avLst>
            <a:gd name="adj1" fmla="val 8100000"/>
            <a:gd name="adj2" fmla="val 10800000"/>
            <a:gd name="adj3" fmla="val 3429"/>
          </a:avLst>
        </a:prstGeom>
        <a:solidFill>
          <a:schemeClr val="accent3">
            <a:hueOff val="12456423"/>
            <a:satOff val="-25051"/>
            <a:lumOff val="-3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A10B7-247B-414F-9727-72E2383A4C52}">
      <dsp:nvSpPr>
        <dsp:cNvPr id="0" name=""/>
        <dsp:cNvSpPr/>
      </dsp:nvSpPr>
      <dsp:spPr>
        <a:xfrm>
          <a:off x="1972337" y="349673"/>
          <a:ext cx="3155439" cy="3155439"/>
        </a:xfrm>
        <a:prstGeom prst="blockArc">
          <a:avLst>
            <a:gd name="adj1" fmla="val 5400000"/>
            <a:gd name="adj2" fmla="val 8100000"/>
            <a:gd name="adj3" fmla="val 3429"/>
          </a:avLst>
        </a:prstGeom>
        <a:solidFill>
          <a:schemeClr val="accent3">
            <a:hueOff val="9965139"/>
            <a:satOff val="-20041"/>
            <a:lumOff val="-29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B8E0-11B7-4EC8-BA1C-F9BA668974AA}">
      <dsp:nvSpPr>
        <dsp:cNvPr id="0" name=""/>
        <dsp:cNvSpPr/>
      </dsp:nvSpPr>
      <dsp:spPr>
        <a:xfrm>
          <a:off x="1972337" y="349673"/>
          <a:ext cx="3155439" cy="3155439"/>
        </a:xfrm>
        <a:prstGeom prst="blockArc">
          <a:avLst>
            <a:gd name="adj1" fmla="val 2700000"/>
            <a:gd name="adj2" fmla="val 5400000"/>
            <a:gd name="adj3" fmla="val 3429"/>
          </a:avLst>
        </a:prstGeom>
        <a:solidFill>
          <a:schemeClr val="accent3">
            <a:hueOff val="7473854"/>
            <a:satOff val="-15030"/>
            <a:lumOff val="-21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E6B98-A4B8-484A-9351-D7E13B9FE82A}">
      <dsp:nvSpPr>
        <dsp:cNvPr id="0" name=""/>
        <dsp:cNvSpPr/>
      </dsp:nvSpPr>
      <dsp:spPr>
        <a:xfrm>
          <a:off x="1972337" y="349673"/>
          <a:ext cx="3155439" cy="3155439"/>
        </a:xfrm>
        <a:prstGeom prst="blockArc">
          <a:avLst>
            <a:gd name="adj1" fmla="val 0"/>
            <a:gd name="adj2" fmla="val 2700000"/>
            <a:gd name="adj3" fmla="val 3429"/>
          </a:avLst>
        </a:prstGeom>
        <a:solidFill>
          <a:schemeClr val="accent3">
            <a:hueOff val="4982569"/>
            <a:satOff val="-10020"/>
            <a:lumOff val="-1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E58C0-3C4E-4328-B1FE-D6CF2751B03F}">
      <dsp:nvSpPr>
        <dsp:cNvPr id="0" name=""/>
        <dsp:cNvSpPr/>
      </dsp:nvSpPr>
      <dsp:spPr>
        <a:xfrm>
          <a:off x="1972337" y="349673"/>
          <a:ext cx="3155439" cy="3155439"/>
        </a:xfrm>
        <a:prstGeom prst="blockArc">
          <a:avLst>
            <a:gd name="adj1" fmla="val 18900000"/>
            <a:gd name="adj2" fmla="val 0"/>
            <a:gd name="adj3" fmla="val 3429"/>
          </a:avLst>
        </a:prstGeom>
        <a:solidFill>
          <a:schemeClr val="accent3">
            <a:hueOff val="2491285"/>
            <a:satOff val="-5010"/>
            <a:lumOff val="-7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DD758-FC89-4AEA-B056-7B2016B467A7}">
      <dsp:nvSpPr>
        <dsp:cNvPr id="0" name=""/>
        <dsp:cNvSpPr/>
      </dsp:nvSpPr>
      <dsp:spPr>
        <a:xfrm>
          <a:off x="1972337" y="349673"/>
          <a:ext cx="3155439" cy="3155439"/>
        </a:xfrm>
        <a:prstGeom prst="blockArc">
          <a:avLst>
            <a:gd name="adj1" fmla="val 16200000"/>
            <a:gd name="adj2" fmla="val 18900000"/>
            <a:gd name="adj3" fmla="val 34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67388-6AF0-4014-9DF8-4A91E0EE65E7}">
      <dsp:nvSpPr>
        <dsp:cNvPr id="0" name=""/>
        <dsp:cNvSpPr/>
      </dsp:nvSpPr>
      <dsp:spPr>
        <a:xfrm>
          <a:off x="3053016" y="1417140"/>
          <a:ext cx="1073476" cy="10734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2"/>
              </a:solidFill>
            </a:rPr>
            <a:t>CAMHS Team</a:t>
          </a:r>
        </a:p>
      </dsp:txBody>
      <dsp:txXfrm>
        <a:off x="3210223" y="1574347"/>
        <a:ext cx="759062" cy="759062"/>
      </dsp:txXfrm>
    </dsp:sp>
    <dsp:sp modelId="{F7936059-A306-4DC7-A559-05E2527119D8}">
      <dsp:nvSpPr>
        <dsp:cNvPr id="0" name=""/>
        <dsp:cNvSpPr/>
      </dsp:nvSpPr>
      <dsp:spPr>
        <a:xfrm>
          <a:off x="2846291" y="1008"/>
          <a:ext cx="1407532" cy="7514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chemeClr val="tx2"/>
              </a:solidFill>
            </a:rPr>
            <a:t>Psychiatrist</a:t>
          </a:r>
        </a:p>
      </dsp:txBody>
      <dsp:txXfrm>
        <a:off x="3052419" y="111053"/>
        <a:ext cx="995276" cy="531343"/>
      </dsp:txXfrm>
    </dsp:sp>
    <dsp:sp modelId="{889B9C77-DA03-4214-991C-A7BE52488C12}">
      <dsp:nvSpPr>
        <dsp:cNvPr id="0" name=""/>
        <dsp:cNvSpPr/>
      </dsp:nvSpPr>
      <dsp:spPr>
        <a:xfrm>
          <a:off x="3964424" y="455188"/>
          <a:ext cx="1364242" cy="751433"/>
        </a:xfrm>
        <a:prstGeom prst="ellipse">
          <a:avLst/>
        </a:prstGeom>
        <a:solidFill>
          <a:schemeClr val="accent3">
            <a:hueOff val="2491285"/>
            <a:satOff val="-5010"/>
            <a:lumOff val="-7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chemeClr val="tx2"/>
              </a:solidFill>
            </a:rPr>
            <a:t>Mental Health Nurses</a:t>
          </a:r>
        </a:p>
      </dsp:txBody>
      <dsp:txXfrm>
        <a:off x="4164213" y="565233"/>
        <a:ext cx="964664" cy="531343"/>
      </dsp:txXfrm>
    </dsp:sp>
    <dsp:sp modelId="{C6D03F6D-1457-4AB6-92AE-7B5172426DA1}">
      <dsp:nvSpPr>
        <dsp:cNvPr id="0" name=""/>
        <dsp:cNvSpPr/>
      </dsp:nvSpPr>
      <dsp:spPr>
        <a:xfrm>
          <a:off x="4410203" y="1551676"/>
          <a:ext cx="1381044" cy="751433"/>
        </a:xfrm>
        <a:prstGeom prst="ellipse">
          <a:avLst/>
        </a:prstGeom>
        <a:solidFill>
          <a:schemeClr val="accent3">
            <a:hueOff val="4982569"/>
            <a:satOff val="-10020"/>
            <a:lumOff val="-1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Psychologists</a:t>
          </a:r>
        </a:p>
      </dsp:txBody>
      <dsp:txXfrm>
        <a:off x="4612452" y="1661721"/>
        <a:ext cx="976546" cy="531343"/>
      </dsp:txXfrm>
    </dsp:sp>
    <dsp:sp modelId="{7888EE33-C0D0-4385-900D-7D177C4CC02F}">
      <dsp:nvSpPr>
        <dsp:cNvPr id="0" name=""/>
        <dsp:cNvSpPr/>
      </dsp:nvSpPr>
      <dsp:spPr>
        <a:xfrm>
          <a:off x="3930159" y="2648164"/>
          <a:ext cx="1432772" cy="751433"/>
        </a:xfrm>
        <a:prstGeom prst="ellipse">
          <a:avLst/>
        </a:prstGeom>
        <a:solidFill>
          <a:schemeClr val="accent3">
            <a:hueOff val="7473854"/>
            <a:satOff val="-15030"/>
            <a:lumOff val="-2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2"/>
              </a:solidFill>
            </a:rPr>
            <a:t> Psychotherapists</a:t>
          </a:r>
        </a:p>
      </dsp:txBody>
      <dsp:txXfrm>
        <a:off x="4139984" y="2758209"/>
        <a:ext cx="1013122" cy="531343"/>
      </dsp:txXfrm>
    </dsp:sp>
    <dsp:sp modelId="{0D8D06B3-8342-4B46-BE4D-6FC89304F056}">
      <dsp:nvSpPr>
        <dsp:cNvPr id="0" name=""/>
        <dsp:cNvSpPr/>
      </dsp:nvSpPr>
      <dsp:spPr>
        <a:xfrm>
          <a:off x="2807596" y="3102345"/>
          <a:ext cx="1484922" cy="751433"/>
        </a:xfrm>
        <a:prstGeom prst="ellipse">
          <a:avLst/>
        </a:prstGeom>
        <a:solidFill>
          <a:schemeClr val="accent3">
            <a:hueOff val="9965139"/>
            <a:satOff val="-20041"/>
            <a:lumOff val="-29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50" b="1" kern="1200" dirty="0">
              <a:solidFill>
                <a:schemeClr val="tx2"/>
              </a:solidFill>
            </a:rPr>
            <a:t>Family Therapists</a:t>
          </a:r>
        </a:p>
      </dsp:txBody>
      <dsp:txXfrm>
        <a:off x="3025058" y="3212390"/>
        <a:ext cx="1049998" cy="531343"/>
      </dsp:txXfrm>
    </dsp:sp>
    <dsp:sp modelId="{4FA75A66-E6D5-4343-BC89-5A10A297DF1F}">
      <dsp:nvSpPr>
        <dsp:cNvPr id="0" name=""/>
        <dsp:cNvSpPr/>
      </dsp:nvSpPr>
      <dsp:spPr>
        <a:xfrm>
          <a:off x="1897226" y="2648164"/>
          <a:ext cx="1112684" cy="751433"/>
        </a:xfrm>
        <a:prstGeom prst="ellipse">
          <a:avLst/>
        </a:prstGeom>
        <a:solidFill>
          <a:schemeClr val="accent3">
            <a:hueOff val="12456423"/>
            <a:satOff val="-25051"/>
            <a:lumOff val="-3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50" b="1" kern="1200" dirty="0">
              <a:solidFill>
                <a:schemeClr val="tx2"/>
              </a:solidFill>
            </a:rPr>
            <a:t>Counsellors</a:t>
          </a:r>
        </a:p>
      </dsp:txBody>
      <dsp:txXfrm>
        <a:off x="2060175" y="2758209"/>
        <a:ext cx="786786" cy="531343"/>
      </dsp:txXfrm>
    </dsp:sp>
    <dsp:sp modelId="{D16FD99C-6D35-46CD-9B5E-B51EF9E09811}">
      <dsp:nvSpPr>
        <dsp:cNvPr id="0" name=""/>
        <dsp:cNvSpPr/>
      </dsp:nvSpPr>
      <dsp:spPr>
        <a:xfrm>
          <a:off x="1393324" y="1551676"/>
          <a:ext cx="1212129" cy="751433"/>
        </a:xfrm>
        <a:prstGeom prst="ellipse">
          <a:avLst/>
        </a:prstGeom>
        <a:solidFill>
          <a:schemeClr val="accent3">
            <a:hueOff val="14947708"/>
            <a:satOff val="-30061"/>
            <a:lumOff val="-43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50" b="1" kern="1200" dirty="0">
              <a:solidFill>
                <a:schemeClr val="tx2"/>
              </a:solidFill>
            </a:rPr>
            <a:t>STAR Workers</a:t>
          </a:r>
        </a:p>
      </dsp:txBody>
      <dsp:txXfrm>
        <a:off x="1570836" y="1661721"/>
        <a:ext cx="857105" cy="531343"/>
      </dsp:txXfrm>
    </dsp:sp>
    <dsp:sp modelId="{7F6D3D53-FFA7-4BED-AB99-98E7EC73055F}">
      <dsp:nvSpPr>
        <dsp:cNvPr id="0" name=""/>
        <dsp:cNvSpPr/>
      </dsp:nvSpPr>
      <dsp:spPr>
        <a:xfrm>
          <a:off x="1799204" y="334162"/>
          <a:ext cx="1357952" cy="943454"/>
        </a:xfrm>
        <a:prstGeom prst="ellipse">
          <a:avLst/>
        </a:prstGeom>
        <a:solidFill>
          <a:schemeClr val="accent3">
            <a:hueOff val="17438992"/>
            <a:satOff val="-3507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chemeClr val="tx2"/>
              </a:solidFill>
            </a:rPr>
            <a:t>LAC Social Worker</a:t>
          </a:r>
        </a:p>
      </dsp:txBody>
      <dsp:txXfrm>
        <a:off x="1998071" y="472328"/>
        <a:ext cx="960218" cy="667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A0EC3-AEE7-48DD-9CC9-8B98ADD4C1D9}">
      <dsp:nvSpPr>
        <dsp:cNvPr id="0" name=""/>
        <dsp:cNvSpPr/>
      </dsp:nvSpPr>
      <dsp:spPr>
        <a:xfrm>
          <a:off x="0" y="2026"/>
          <a:ext cx="7380514" cy="10744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170576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CDC Nursing &amp; Paediatrics </a:t>
          </a:r>
        </a:p>
      </dsp:txBody>
      <dsp:txXfrm>
        <a:off x="0" y="270649"/>
        <a:ext cx="7111891" cy="537245"/>
      </dsp:txXfrm>
    </dsp:sp>
    <dsp:sp modelId="{58260AFE-6F4D-45E6-9ED3-622ED46E475B}">
      <dsp:nvSpPr>
        <dsp:cNvPr id="0" name=""/>
        <dsp:cNvSpPr/>
      </dsp:nvSpPr>
      <dsp:spPr>
        <a:xfrm>
          <a:off x="0" y="832367"/>
          <a:ext cx="1701208" cy="1987486"/>
        </a:xfrm>
        <a:prstGeom prst="rect">
          <a:avLst/>
        </a:prstGeom>
        <a:solidFill>
          <a:srgbClr val="ED8B0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Assessment and review of children with complex developmental delay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Support of children and families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Joint assessments/Pathway working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Partnership working – including with acute and tertiary teams (GOS)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Signposting to local services</a:t>
          </a:r>
        </a:p>
      </dsp:txBody>
      <dsp:txXfrm>
        <a:off x="0" y="832367"/>
        <a:ext cx="1701208" cy="1987486"/>
      </dsp:txXfrm>
    </dsp:sp>
    <dsp:sp modelId="{96765564-4EDA-4839-B607-D5E17ECD070D}">
      <dsp:nvSpPr>
        <dsp:cNvPr id="0" name=""/>
        <dsp:cNvSpPr/>
      </dsp:nvSpPr>
      <dsp:spPr>
        <a:xfrm>
          <a:off x="1701208" y="360063"/>
          <a:ext cx="5679305" cy="10744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812998"/>
            <a:satOff val="-11690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170576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2"/>
              </a:solidFill>
            </a:rPr>
            <a:t>Specialist School Nursing </a:t>
          </a:r>
        </a:p>
      </dsp:txBody>
      <dsp:txXfrm>
        <a:off x="1701208" y="628686"/>
        <a:ext cx="5410682" cy="537245"/>
      </dsp:txXfrm>
    </dsp:sp>
    <dsp:sp modelId="{3824C53A-E276-464E-8552-B215B38C5F31}">
      <dsp:nvSpPr>
        <dsp:cNvPr id="0" name=""/>
        <dsp:cNvSpPr/>
      </dsp:nvSpPr>
      <dsp:spPr>
        <a:xfrm>
          <a:off x="1701208" y="1190404"/>
          <a:ext cx="1701208" cy="1936827"/>
        </a:xfrm>
        <a:prstGeom prst="rect">
          <a:avLst/>
        </a:prstGeom>
        <a:solidFill>
          <a:srgbClr val="0DD736"/>
        </a:solidFill>
        <a:ln w="25400" cap="flat" cmpd="sng" algn="ctr">
          <a:solidFill>
            <a:schemeClr val="accent3">
              <a:hueOff val="5812998"/>
              <a:satOff val="-11690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Providing nursing service to children attending special schools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Healthy child programme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Holistic Assessment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Early identification of risk factors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Health Promotion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Joint clinics</a:t>
          </a:r>
        </a:p>
      </dsp:txBody>
      <dsp:txXfrm>
        <a:off x="1701208" y="1190404"/>
        <a:ext cx="1701208" cy="1936827"/>
      </dsp:txXfrm>
    </dsp:sp>
    <dsp:sp modelId="{494F93DD-4C4A-4FBF-9414-F6D0805764C8}">
      <dsp:nvSpPr>
        <dsp:cNvPr id="0" name=""/>
        <dsp:cNvSpPr/>
      </dsp:nvSpPr>
      <dsp:spPr>
        <a:xfrm>
          <a:off x="3382964" y="724590"/>
          <a:ext cx="3978097" cy="10744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625995"/>
            <a:satOff val="-23381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057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2"/>
              </a:solidFill>
            </a:rPr>
            <a:t>Looked After Children </a:t>
          </a:r>
        </a:p>
      </dsp:txBody>
      <dsp:txXfrm>
        <a:off x="3382964" y="993213"/>
        <a:ext cx="3709474" cy="537245"/>
      </dsp:txXfrm>
    </dsp:sp>
    <dsp:sp modelId="{2F83390E-CE76-4BB0-B231-F560C32C9CD3}">
      <dsp:nvSpPr>
        <dsp:cNvPr id="0" name=""/>
        <dsp:cNvSpPr/>
      </dsp:nvSpPr>
      <dsp:spPr>
        <a:xfrm>
          <a:off x="3402416" y="1548441"/>
          <a:ext cx="1701208" cy="1949778"/>
        </a:xfrm>
        <a:prstGeom prst="rect">
          <a:avLst/>
        </a:prstGeom>
        <a:solidFill>
          <a:srgbClr val="1A39C2"/>
        </a:solidFill>
        <a:ln w="25400" cap="flat" cmpd="sng" algn="ctr">
          <a:solidFill>
            <a:schemeClr val="accent3">
              <a:hueOff val="11625995"/>
              <a:satOff val="-23381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Babies, children and young people who are taken in to care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Health assessments &amp; care plans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Referrals to specialist support services such as CAMHS, GPs, Community paediatric teams etc.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Early Help and planning </a:t>
          </a:r>
        </a:p>
      </dsp:txBody>
      <dsp:txXfrm>
        <a:off x="3402416" y="1548441"/>
        <a:ext cx="1701208" cy="1949778"/>
      </dsp:txXfrm>
    </dsp:sp>
    <dsp:sp modelId="{9CA529B7-6A15-4EDD-A26F-0AF6F06B5252}">
      <dsp:nvSpPr>
        <dsp:cNvPr id="0" name=""/>
        <dsp:cNvSpPr/>
      </dsp:nvSpPr>
      <dsp:spPr>
        <a:xfrm>
          <a:off x="5103625" y="1076137"/>
          <a:ext cx="2276888" cy="10744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7438992"/>
            <a:satOff val="-3507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057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2"/>
              </a:solidFill>
            </a:rPr>
            <a:t>BCG Team</a:t>
          </a:r>
        </a:p>
      </dsp:txBody>
      <dsp:txXfrm>
        <a:off x="5103625" y="1344760"/>
        <a:ext cx="2008265" cy="537245"/>
      </dsp:txXfrm>
    </dsp:sp>
    <dsp:sp modelId="{9680A472-CDC2-4641-AE36-D1EE83DD00F1}">
      <dsp:nvSpPr>
        <dsp:cNvPr id="0" name=""/>
        <dsp:cNvSpPr/>
      </dsp:nvSpPr>
      <dsp:spPr>
        <a:xfrm>
          <a:off x="5103625" y="1906478"/>
          <a:ext cx="1716707" cy="1972631"/>
        </a:xfrm>
        <a:prstGeom prst="rect">
          <a:avLst/>
        </a:prstGeom>
        <a:solidFill>
          <a:srgbClr val="AE2573"/>
        </a:solidFill>
        <a:ln w="25400" cap="flat" cmpd="sng" algn="ctr">
          <a:solidFill>
            <a:schemeClr val="accent3">
              <a:hueOff val="17438992"/>
              <a:satOff val="-3507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BCG immunisation is given to a targeted group of babies in B&amp;D – indicated by the World Health Organisation.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Babies under 28 days are offered the BCG once their blood spot result has been received and meet criteria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2"/>
              </a:solidFill>
            </a:rPr>
            <a:t>- The BCG service is offered to Babies resident in B&amp;D, Havering, Redbridge and Waltham Forest</a:t>
          </a:r>
        </a:p>
      </dsp:txBody>
      <dsp:txXfrm>
        <a:off x="5103625" y="1906478"/>
        <a:ext cx="1716707" cy="1972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fld id="{F2F8F9D2-5FE7-4594-92D9-F27CC5EECBA3}" type="datetimeFigureOut">
              <a:rPr lang="en-GB"/>
              <a:pPr>
                <a:defRPr/>
              </a:pPr>
              <a:t>15/11/2022</a:t>
            </a:fld>
            <a:endParaRPr lang="en-GB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0"/>
            <a:ext cx="2946400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9830"/>
            <a:ext cx="2944813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fld id="{49FD3F2B-6297-406C-862A-5CADDED1BB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129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0744E-9D53-433F-902F-4F58835319D1}" type="datetimeFigureOut">
              <a:rPr lang="en-GB" smtClean="0"/>
              <a:t>15/11/2022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B966A-61FE-4C3C-837B-6BEF2D01B0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8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7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What do we do? </a:t>
            </a:r>
          </a:p>
          <a:p>
            <a:r>
              <a:rPr lang="en-GB" baseline="0" dirty="0"/>
              <a:t>We will be based in schools working together with you to support the emotional wellbeing and mental health of children through providing evidence-based support.  Our focus is on early intervention and prevention of emotional wellbeing and mental health difficulties such as low mood and anxiety and there are a number of different ways that we do this.</a:t>
            </a:r>
          </a:p>
          <a:p>
            <a:endParaRPr lang="en-GB" baseline="0" dirty="0"/>
          </a:p>
          <a:p>
            <a:r>
              <a:rPr lang="en-GB" baseline="0" dirty="0"/>
              <a:t>We are flexible in our delivery in line with Covid-19 guidelines and therefore can offer support online and virtually.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937B6-3BF1-4011-AE5C-8F46A489A1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8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" y="323"/>
            <a:ext cx="9142857" cy="514285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2" y="1562403"/>
            <a:ext cx="4275138" cy="180425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2" y="3429440"/>
            <a:ext cx="4275138" cy="768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marL="228567" indent="-228567" algn="l">
              <a:buFontTx/>
              <a:buNone/>
              <a:defRPr lang="en-US" sz="2600" b="1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8" name="Picture 2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42497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3" y="4813980"/>
            <a:ext cx="24018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Template redesigns\PowerPoint template\Reflection_Unsplash_Faye Cornish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" y="0"/>
            <a:ext cx="9144000" cy="514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41" y="2228533"/>
            <a:ext cx="4971617" cy="982534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Holding slide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6241" y="2228533"/>
            <a:ext cx="4971617" cy="982534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9" name="Picture 2" descr="P:\Template redesigns\PowerPoint template\Coffee break2.jpg"/>
          <p:cNvPicPr preferRelativeResize="0"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000" y="853200"/>
            <a:ext cx="3734251" cy="373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6241" y="2228533"/>
            <a:ext cx="4971617" cy="982534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1026" name="Picture 2" descr="P:\Templates\PowerPoint template\Support files\Tea break slide image_Unsplash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17120"/>
          <a:stretch/>
        </p:blipFill>
        <p:spPr bwMode="auto">
          <a:xfrm>
            <a:off x="5094000" y="853200"/>
            <a:ext cx="3733200" cy="373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1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6241" y="2228533"/>
            <a:ext cx="4971617" cy="982534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2051" name="Picture 3" descr="P:\Templates\PowerPoint template\Support files\Time for a break slide.jfif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19224" r="16973" b="27560"/>
          <a:stretch/>
        </p:blipFill>
        <p:spPr bwMode="auto">
          <a:xfrm>
            <a:off x="5094000" y="853200"/>
            <a:ext cx="3733200" cy="373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1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41" y="2227979"/>
            <a:ext cx="4971617" cy="982800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Any questions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00" y="853200"/>
            <a:ext cx="3732359" cy="37323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954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5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26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4" y="141685"/>
            <a:ext cx="1800225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763120"/>
            <a:ext cx="7556313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313" cy="2743200"/>
          </a:xfrm>
        </p:spPr>
        <p:txBody>
          <a:bodyPr/>
          <a:lstStyle>
            <a:lvl1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 Bold" pitchFamily="34" charset="0"/>
                <a:cs typeface="Arial Bold" pitchFamily="34" charset="0"/>
              </a:defRPr>
            </a:lvl1pPr>
            <a:lvl2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673"/>
            <a:ext cx="9144000" cy="3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5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07C8-8EFE-4921-A0B4-B6CCD895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A7827-8E64-459B-8096-8A39E6A93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5BBFE-DD8E-44F7-B9B1-E4AFFFFA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86A51-78B0-443C-BA17-CD076269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494E-6BE5-4095-BA22-D4027E18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8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1048-5074-4AA7-98A7-00808242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8CEFD-D514-4238-BABD-F8B47D286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1B44B-2B20-409B-A4F0-8881F808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7A3B0-D532-4273-B582-1B965F7E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CF083-57EC-411C-B484-D5396767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5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" y="323"/>
            <a:ext cx="9142857" cy="514285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82800" y="1767600"/>
            <a:ext cx="4275138" cy="897388"/>
          </a:xfrm>
        </p:spPr>
        <p:txBody>
          <a:bodyPr anchor="ctr" anchorCtr="0"/>
          <a:lstStyle>
            <a:lvl1pPr marL="0" indent="0">
              <a:buFontTx/>
              <a:buNone/>
              <a:defRPr sz="3200" b="1" baseline="0">
                <a:solidFill>
                  <a:schemeClr val="tx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82800" y="2656800"/>
            <a:ext cx="4275138" cy="768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>
            <a:lvl1pPr marL="228567" indent="-228567" algn="l">
              <a:buFontTx/>
              <a:buNone/>
              <a:defRPr lang="en-US" sz="2600" b="1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dirty="0"/>
              <a:t>Subtitle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8" name="Picture 2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42497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3" y="4813980"/>
            <a:ext cx="24018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404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D399-CB46-4173-BC83-4B96E4EB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38B00-CEFF-4D2F-A31B-DC7DC4ECF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4A96E-C3CC-473A-9A8B-0D39DFA1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E52DA-38F8-4EF5-8AD5-AC0C0ACC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0B816-2202-44EB-928B-8CAA0197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73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B446-3011-4054-829A-303879B4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34AF-FCA4-446A-85A3-4F1CBAB0F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DA36D-4E4D-4F0C-B1B9-BD35FB1C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7CA84-7A6A-4111-944C-ADAC4F36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F2508-B12A-485E-92C4-F527CA3A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1F536-6431-417B-B631-4340EA89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9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6375-E248-408C-A23E-E0A81475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6A085-23A6-4A9A-B5A1-9094DB185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91C85-0072-41E6-B4B0-43A383B46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2B176-5A19-4BAD-A9AD-663C8C267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18DF5-225A-4253-A8EF-E4E3F35D3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93678-EC8A-4CED-9FB0-64821B39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7D308-9C94-4303-9585-57145F1B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B330C-BFC9-4454-96EC-D999414B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32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7960-3F5A-4C1E-9BBC-4197C3ED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374CC-81CF-4F34-A7D2-F0D7DCBE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C3627-3C23-41AD-8F87-94555D33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66BF0-9951-47B7-8390-767D516E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84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D1AF7-A59B-47F2-A0A1-80D9AA46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74B5C-72FF-4086-8771-033C8BF0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24419-60F1-4083-8E66-4FB9CCC4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8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3560-EC81-4065-992C-09838C3A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F9A2-F7C7-49B5-A3DD-98060BE2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7EB02-FDF0-4BA0-B898-3798A32C1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A62C7-158E-41F6-A50C-3F602C21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43F3E-0864-4D0B-994F-789E6F76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A4583-BAC1-4B11-BC00-434D09B5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14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DE79-CD0D-4AE7-B507-1CAB3385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1AF19-A809-42E2-8D39-88857F142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791B7-2326-4BC6-AA50-F9CB2D55A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6936-6548-417B-B48A-D8E21FD1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F7A1C-5B47-427F-B83F-2953436D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009C5-B8C9-4574-AAF6-CD9B7727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2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52E5-E329-42A5-9A1C-BB0EBF34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5D46A-B414-4DF3-8E14-8C975079E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CE185-010A-4938-A718-A6E1E9F8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88513-48D6-4E07-8BA1-BC34A4BA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AD8E-D7AA-4925-B0FD-9DDA2FE0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65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8F3FF-62C4-4156-9E28-46CFF371D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61851-E0B7-40BA-81D4-5DBF47F3A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46E5-A2A6-4897-8D7A-AF60148D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D0129-6065-4DAE-84A8-99C2AFC1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C044-5CCE-4BFE-8FF7-FB5AE73F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9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4" y="141685"/>
            <a:ext cx="1800225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763120"/>
            <a:ext cx="7556313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313" cy="2743200"/>
          </a:xfrm>
        </p:spPr>
        <p:txBody>
          <a:bodyPr/>
          <a:lstStyle>
            <a:lvl1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 Bold" pitchFamily="34" charset="0"/>
                <a:cs typeface="Arial Bold" pitchFamily="34" charset="0"/>
              </a:defRPr>
            </a:lvl1pPr>
            <a:lvl2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0080FF"/>
              </a:buClr>
              <a:buSzPct val="80000"/>
              <a:buFont typeface="Wingdings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673"/>
            <a:ext cx="9144000" cy="3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9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-321"/>
            <a:ext cx="6973889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41" y="1562403"/>
            <a:ext cx="5670547" cy="875997"/>
          </a:xfr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6241" y="2652200"/>
            <a:ext cx="5670547" cy="768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marL="228567" indent="-228567" algn="l">
              <a:buFontTx/>
              <a:buNone/>
              <a:defRPr lang="en-US" sz="2800" b="1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70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40" y="1562403"/>
            <a:ext cx="5670000" cy="874800"/>
          </a:xfr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6240" y="2653200"/>
            <a:ext cx="5670000" cy="768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marL="228567" indent="-228567" algn="l">
              <a:buFontTx/>
              <a:buNone/>
              <a:defRPr lang="en-US" sz="2800" b="1" baseline="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dirty="0"/>
              <a:t>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9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8" y="267494"/>
            <a:ext cx="6716713" cy="608480"/>
          </a:xfrm>
        </p:spPr>
        <p:txBody>
          <a:bodyPr/>
          <a:lstStyle>
            <a:lvl1pPr>
              <a:defRPr b="0" i="0">
                <a:solidFill>
                  <a:srgbClr val="0070C0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52001"/>
            <a:ext cx="8593138" cy="3267600"/>
          </a:xfrm>
        </p:spPr>
        <p:txBody>
          <a:bodyPr wrap="square"/>
          <a:lstStyle>
            <a:lvl1pPr marL="271421" indent="-271421" algn="l">
              <a:spcBef>
                <a:spcPts val="600"/>
              </a:spcBef>
              <a:buClr>
                <a:schemeClr val="tx1"/>
              </a:buClr>
              <a:buSzPct val="106000"/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  <a:latin typeface="+mn-lt"/>
                <a:cs typeface="Arial Bold" pitchFamily="34" charset="0"/>
              </a:defRPr>
            </a:lvl1pPr>
            <a:lvl2pPr marL="539667" indent="-266659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/>
            </a:lvl2pPr>
            <a:lvl3pPr marL="804740" indent="-263484">
              <a:buClr>
                <a:schemeClr val="tx1"/>
              </a:buClr>
              <a:buSzPct val="100000"/>
              <a:buFont typeface="Wingdings" charset="2"/>
              <a:buChar char="§"/>
              <a:defRPr/>
            </a:lvl3pPr>
            <a:lvl4pPr>
              <a:buClr>
                <a:srgbClr val="0080FF"/>
              </a:buClr>
              <a:buSzPct val="80000"/>
              <a:buFont typeface="Wingdings" charset="2"/>
              <a:buChar char="§"/>
              <a:defRPr/>
            </a:lvl4pPr>
            <a:lvl5pPr>
              <a:buClr>
                <a:srgbClr val="0080FF"/>
              </a:buClr>
              <a:buSzPct val="80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 bullet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9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52000" y="266400"/>
            <a:ext cx="6717600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003" y="1152001"/>
            <a:ext cx="4140000" cy="3268800"/>
          </a:xfrm>
        </p:spPr>
        <p:txBody>
          <a:bodyPr/>
          <a:lstStyle>
            <a:lvl2pPr marL="457129" indent="-228567">
              <a:buSzPct val="100000"/>
              <a:buFont typeface="Arial" panose="020B0604020202020204" pitchFamily="34" charset="0"/>
              <a:buChar char="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98001" y="1152000"/>
            <a:ext cx="4140000" cy="32670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35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52000" y="266400"/>
            <a:ext cx="6717600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003" y="1152001"/>
            <a:ext cx="4140000" cy="3268800"/>
          </a:xfrm>
        </p:spPr>
        <p:txBody>
          <a:bodyPr/>
          <a:lstStyle>
            <a:lvl2pPr marL="457129" indent="-228567">
              <a:buSzPct val="100000"/>
              <a:buFont typeface="Arial" panose="020B0604020202020204" pitchFamily="34" charset="0"/>
              <a:buChar char="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98001" y="1152000"/>
            <a:ext cx="4140000" cy="32686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86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52000" y="266400"/>
            <a:ext cx="6717600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003" y="1152002"/>
            <a:ext cx="4140000" cy="145747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 marL="457129" indent="-228567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  <a:defRPr sz="1400"/>
            </a:lvl2pPr>
            <a:lvl3pPr>
              <a:spcBef>
                <a:spcPts val="600"/>
              </a:spcBef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98001" y="1152000"/>
            <a:ext cx="4140000" cy="1440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2003" y="2962132"/>
            <a:ext cx="4140000" cy="145747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 marL="457129" indent="-228567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  <a:defRPr sz="1400"/>
            </a:lvl2pPr>
            <a:lvl3pPr>
              <a:spcBef>
                <a:spcPts val="600"/>
              </a:spcBef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98001" y="2962132"/>
            <a:ext cx="4140000" cy="145747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173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2000" y="266400"/>
            <a:ext cx="6717600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1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2857" cy="51428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1520" y="363144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20" y="1485901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5" r:id="rId2"/>
    <p:sldLayoutId id="2147483789" r:id="rId3"/>
    <p:sldLayoutId id="2147483791" r:id="rId4"/>
    <p:sldLayoutId id="2147483777" r:id="rId5"/>
    <p:sldLayoutId id="2147483779" r:id="rId6"/>
    <p:sldLayoutId id="2147483792" r:id="rId7"/>
    <p:sldLayoutId id="2147483786" r:id="rId8"/>
    <p:sldLayoutId id="2147483780" r:id="rId9"/>
    <p:sldLayoutId id="2147483796" r:id="rId10"/>
    <p:sldLayoutId id="2147483793" r:id="rId11"/>
    <p:sldLayoutId id="2147483797" r:id="rId12"/>
    <p:sldLayoutId id="2147483799" r:id="rId13"/>
    <p:sldLayoutId id="2147483794" r:id="rId14"/>
    <p:sldLayoutId id="2147483781" r:id="rId15"/>
    <p:sldLayoutId id="2147483788" r:id="rId16"/>
    <p:sldLayoutId id="2147483800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Arial Bold" pitchFamily="34" charset="0"/>
          <a:ea typeface="Arial Bold" pitchFamily="34" charset="0"/>
          <a:cs typeface="Arial Bold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5pPr>
      <a:lvl6pPr marL="45712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6pPr>
      <a:lvl7pPr marL="91425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7pPr>
      <a:lvl8pPr marL="137138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8pPr>
      <a:lvl9pPr marL="1828518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9pPr>
    </p:titleStyle>
    <p:bodyStyle>
      <a:lvl1pPr marL="228567" indent="-228567" algn="l" rtl="0" eaLnBrk="1" fontAlgn="base" hangingPunct="1">
        <a:spcBef>
          <a:spcPts val="2000"/>
        </a:spcBef>
        <a:spcAft>
          <a:spcPct val="0"/>
        </a:spcAft>
        <a:buClr>
          <a:schemeClr val="tx1"/>
        </a:buClr>
        <a:buSzPct val="109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 Bold" pitchFamily="34" charset="0"/>
        </a:defRPr>
      </a:lvl1pPr>
      <a:lvl2pPr marL="457129" indent="-228567" algn="l" rtl="0" eaLnBrk="1" fontAlgn="base" hangingPunct="1">
        <a:spcBef>
          <a:spcPts val="600"/>
        </a:spcBef>
        <a:spcAft>
          <a:spcPct val="0"/>
        </a:spcAft>
        <a:buClr>
          <a:srgbClr val="0070C0"/>
        </a:buClr>
        <a:buSzPct val="100000"/>
        <a:buFont typeface="Arial" panose="020B0604020202020204" pitchFamily="34" charset="0"/>
        <a:buChar char="−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5695" indent="-228567" algn="l" rtl="0" eaLnBrk="1" fontAlgn="base" hangingPunct="1">
        <a:spcBef>
          <a:spcPts val="600"/>
        </a:spcBef>
        <a:spcAft>
          <a:spcPct val="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259" indent="-228567" algn="l" rtl="0" eaLnBrk="1" fontAlgn="base" hangingPunct="1">
        <a:spcBef>
          <a:spcPts val="600"/>
        </a:spcBef>
        <a:spcAft>
          <a:spcPct val="0"/>
        </a:spcAft>
        <a:buClr>
          <a:srgbClr val="0070C0"/>
        </a:buClr>
        <a:buSzPct val="109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2825" indent="-228567" algn="l" rtl="0" eaLnBrk="1" fontAlgn="base" hangingPunct="1">
        <a:spcBef>
          <a:spcPts val="600"/>
        </a:spcBef>
        <a:spcAft>
          <a:spcPct val="0"/>
        </a:spcAft>
        <a:buClr>
          <a:srgbClr val="0070C0"/>
        </a:buClr>
        <a:buSzPct val="109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213" indent="-228567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3" indent="-228567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2" indent="-228567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2" indent="-228567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7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8A223-E9B7-4283-830C-7D633CC2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F086-1C28-44C7-8BE1-9F1D3105B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C479-0EE7-499F-AB01-9B60B784A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64AE-60F9-43D1-B2C1-348728B8343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4784D-62FE-4C62-A837-573C8540E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31107-5831-4564-A5EC-873C168F6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8412-4FE1-4DB8-9A43-B849B64F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unlimitedamountofmoney.com/8-scientifically-proven-ways-to-be-happier-even-without-money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fif"/><Relationship Id="rId5" Type="http://schemas.openxmlformats.org/officeDocument/2006/relationships/image" Target="../media/image22.jfif"/><Relationship Id="rId4" Type="http://schemas.openxmlformats.org/officeDocument/2006/relationships/hyperlink" Target="https://www.england.nhs.uk/mental-health/cyp/trailblazer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teacher-png/download/40871" TargetMode="Externa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BDCAMHSDuty@nelft.nhs.uk" TargetMode="Externa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oplematters.in/article/diversity/how-organizations-can-facilitate-childcare-support-13861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hyperlink" Target="https://www.peoplematters.in/article/diversity/how-organizations-can-facilitate-childcare-support-13861" TargetMode="Externa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kids-pn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openxmlformats.org/officeDocument/2006/relationships/hyperlink" Target="http://www.embj.org/2017/12/" TargetMode="External"/><Relationship Id="rId5" Type="http://schemas.openxmlformats.org/officeDocument/2006/relationships/diagramColors" Target="../diagrams/colors7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96970" y="885371"/>
            <a:ext cx="3922571" cy="66765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</a:rPr>
              <a:t>Barking &amp; Dagenham </a:t>
            </a:r>
          </a:p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</a:rPr>
              <a:t>Parent Carer Support Group16/11/2022</a:t>
            </a:r>
          </a:p>
          <a:p>
            <a:pPr algn="ctr">
              <a:spcBef>
                <a:spcPts val="0"/>
              </a:spcBef>
            </a:pPr>
            <a:endParaRPr lang="en-GB" sz="1200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</a:rPr>
              <a:t>BCYP Emotional and Physical Health Support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D1DAA-2EB8-0DE0-B214-02C34400C1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6970" y="1669143"/>
            <a:ext cx="4060967" cy="309154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100" dirty="0">
                <a:solidFill>
                  <a:schemeClr val="tx2"/>
                </a:solidFill>
              </a:rPr>
              <a:t>Service Leads :</a:t>
            </a:r>
          </a:p>
          <a:p>
            <a:pPr>
              <a:spcBef>
                <a:spcPts val="600"/>
              </a:spcBef>
            </a:pPr>
            <a:r>
              <a:rPr lang="en-GB" sz="1100" b="0" dirty="0">
                <a:solidFill>
                  <a:schemeClr val="tx2"/>
                </a:solidFill>
              </a:rPr>
              <a:t>Mohammad Mohit- Assistant Director of Children Services</a:t>
            </a:r>
          </a:p>
          <a:p>
            <a:pPr>
              <a:spcBef>
                <a:spcPts val="600"/>
              </a:spcBef>
            </a:pPr>
            <a:r>
              <a:rPr lang="en-GB" sz="1100" b="0" dirty="0">
                <a:solidFill>
                  <a:schemeClr val="tx2"/>
                </a:solidFill>
              </a:rPr>
              <a:t>Heather Kazingizi – Head of Targeted Services</a:t>
            </a:r>
          </a:p>
          <a:p>
            <a:pPr>
              <a:spcBef>
                <a:spcPts val="600"/>
              </a:spcBef>
            </a:pPr>
            <a:r>
              <a:rPr lang="en-GB" sz="1100" b="0" dirty="0">
                <a:solidFill>
                  <a:schemeClr val="tx2"/>
                </a:solidFill>
              </a:rPr>
              <a:t>Joy Coutts – Head of Children Universal Services</a:t>
            </a:r>
          </a:p>
          <a:p>
            <a:pPr>
              <a:spcBef>
                <a:spcPts val="600"/>
              </a:spcBef>
            </a:pPr>
            <a:r>
              <a:rPr lang="en-GB" sz="1100" b="0" dirty="0">
                <a:solidFill>
                  <a:schemeClr val="tx2"/>
                </a:solidFill>
              </a:rPr>
              <a:t>Bibi Chummun – CAMHS  Service Manager</a:t>
            </a:r>
          </a:p>
          <a:p>
            <a:pPr>
              <a:spcBef>
                <a:spcPts val="600"/>
              </a:spcBef>
            </a:pPr>
            <a:r>
              <a:rPr lang="en-GB" sz="1100" b="0" dirty="0">
                <a:solidFill>
                  <a:schemeClr val="tx2"/>
                </a:solidFill>
              </a:rPr>
              <a:t>Nasif Nijabat – Mental Health Support Team</a:t>
            </a:r>
            <a:r>
              <a:rPr lang="en-GB" sz="1100" dirty="0"/>
              <a:t> </a:t>
            </a:r>
            <a:r>
              <a:rPr lang="en-GB" sz="1100" b="0" dirty="0">
                <a:solidFill>
                  <a:schemeClr val="tx2"/>
                </a:solidFill>
              </a:rPr>
              <a:t>in School</a:t>
            </a:r>
          </a:p>
          <a:p>
            <a:pPr>
              <a:spcBef>
                <a:spcPts val="600"/>
              </a:spcBef>
            </a:pPr>
            <a:r>
              <a:rPr lang="en-GB" sz="1100" b="0" dirty="0">
                <a:solidFill>
                  <a:schemeClr val="tx2"/>
                </a:solidFill>
              </a:rPr>
              <a:t>Denise Edwards- Clinical Lead Nurse for Specialist Children’s Nursing </a:t>
            </a:r>
          </a:p>
          <a:p>
            <a:pPr>
              <a:spcBef>
                <a:spcPts val="600"/>
              </a:spcBef>
            </a:pPr>
            <a:r>
              <a:rPr lang="en-GB" sz="1100" b="0" dirty="0" err="1">
                <a:solidFill>
                  <a:schemeClr val="tx2"/>
                </a:solidFill>
              </a:rPr>
              <a:t>Hadasah</a:t>
            </a:r>
            <a:r>
              <a:rPr lang="en-GB" sz="1100" b="0" dirty="0">
                <a:solidFill>
                  <a:schemeClr val="tx2"/>
                </a:solidFill>
              </a:rPr>
              <a:t> Lev–  Paediatric Therapies  Manager</a:t>
            </a:r>
          </a:p>
          <a:p>
            <a:pPr>
              <a:spcBef>
                <a:spcPts val="600"/>
              </a:spcBef>
            </a:pPr>
            <a:r>
              <a:rPr lang="en-GB" sz="1100" b="0" dirty="0">
                <a:solidFill>
                  <a:schemeClr val="tx2"/>
                </a:solidFill>
              </a:rPr>
              <a:t>Narelle Jacobs- Paediatric Therapies </a:t>
            </a:r>
          </a:p>
        </p:txBody>
      </p:sp>
    </p:spTree>
    <p:extLst>
      <p:ext uri="{BB962C8B-B14F-4D97-AF65-F5344CB8AC3E}">
        <p14:creationId xmlns:p14="http://schemas.microsoft.com/office/powerpoint/2010/main" val="277789039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2C8C-91E6-063B-B0A8-64388712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763120"/>
            <a:ext cx="7556313" cy="837080"/>
          </a:xfrm>
        </p:spPr>
        <p:txBody>
          <a:bodyPr wrap="square" anchor="t">
            <a:normAutofit/>
          </a:bodyPr>
          <a:lstStyle/>
          <a:p>
            <a:pPr algn="ctr"/>
            <a:r>
              <a:rPr lang="en-GB" dirty="0"/>
              <a:t>Any questions</a:t>
            </a:r>
          </a:p>
        </p:txBody>
      </p:sp>
      <p:pic>
        <p:nvPicPr>
          <p:cNvPr id="5" name="Picture 4" descr="A close-up of hands holding a baby's foot&#10;&#10;Description automatically generated with medium confidence">
            <a:extLst>
              <a:ext uri="{FF2B5EF4-FFF2-40B4-BE49-F238E27FC236}">
                <a16:creationId xmlns:a16="http://schemas.microsoft.com/office/drawing/2014/main" id="{D8B944A0-AC1A-047A-BF3B-CEE528081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001" y="1600200"/>
            <a:ext cx="6583680" cy="274320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951826BF-15A9-6190-4D7F-C5ECCCD058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98393" y="4767266"/>
            <a:ext cx="21336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CF707256-2AAE-4244-B495-8FEA21BDAB6D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7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umbrella with a handle&#10;&#10;Description automatically generated with medium confidence">
            <a:extLst>
              <a:ext uri="{FF2B5EF4-FFF2-40B4-BE49-F238E27FC236}">
                <a16:creationId xmlns:a16="http://schemas.microsoft.com/office/drawing/2014/main" id="{79CC32AE-0653-4417-97F9-7368A9203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955" r="6237"/>
          <a:stretch/>
        </p:blipFill>
        <p:spPr>
          <a:xfrm>
            <a:off x="1269053" y="629456"/>
            <a:ext cx="6427147" cy="397025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F466D-084B-4232-BAA7-6BB14D88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" y="130635"/>
            <a:ext cx="6283803" cy="55755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1800" dirty="0">
                <a:solidFill>
                  <a:schemeClr val="tx2"/>
                </a:solidFill>
              </a:rPr>
              <a:t>NELFT Services supporting BCYP Emotional Health &amp; Wellbeing in B&amp;D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2BC9A3-5A79-402F-B922-C7D6206B9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07256-2AAE-4244-B495-8FEA21BDAB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4571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ED453-608C-4057-A425-EF4A83A6AC29}"/>
              </a:ext>
            </a:extLst>
          </p:cNvPr>
          <p:cNvSpPr txBox="1"/>
          <p:nvPr/>
        </p:nvSpPr>
        <p:spPr>
          <a:xfrm>
            <a:off x="4084635" y="1040032"/>
            <a:ext cx="876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B&amp;D BCYP Integrated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BC79D-C5FD-4BB8-A1FE-2FEE35816231}"/>
              </a:ext>
            </a:extLst>
          </p:cNvPr>
          <p:cNvSpPr txBox="1"/>
          <p:nvPr/>
        </p:nvSpPr>
        <p:spPr>
          <a:xfrm>
            <a:off x="5515856" y="1334915"/>
            <a:ext cx="737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Acute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E7C204-12B9-4958-97B3-834B7F1474D1}"/>
              </a:ext>
            </a:extLst>
          </p:cNvPr>
          <p:cNvSpPr txBox="1"/>
          <p:nvPr/>
        </p:nvSpPr>
        <p:spPr>
          <a:xfrm>
            <a:off x="2523399" y="1308075"/>
            <a:ext cx="112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Community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C28FC-1489-4A59-A933-DA26C72FE633}"/>
              </a:ext>
            </a:extLst>
          </p:cNvPr>
          <p:cNvSpPr txBox="1"/>
          <p:nvPr/>
        </p:nvSpPr>
        <p:spPr>
          <a:xfrm>
            <a:off x="3165863" y="2243337"/>
            <a:ext cx="1281640" cy="272415"/>
          </a:xfrm>
          <a:prstGeom prst="flowChartAlternateProcess">
            <a:avLst/>
          </a:prstGeom>
          <a:solidFill>
            <a:srgbClr val="D1068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0- 19 Services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AEF89-E886-4703-B177-CAC779E9EB74}"/>
              </a:ext>
            </a:extLst>
          </p:cNvPr>
          <p:cNvSpPr txBox="1"/>
          <p:nvPr/>
        </p:nvSpPr>
        <p:spPr>
          <a:xfrm>
            <a:off x="3000071" y="2539210"/>
            <a:ext cx="1422744" cy="612934"/>
          </a:xfrm>
          <a:prstGeom prst="roundRect">
            <a:avLst/>
          </a:prstGeom>
          <a:solidFill>
            <a:srgbClr val="FFCB0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charset="0"/>
              </a:rPr>
              <a:t>Mental Health Support Team in Schools (MHST)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75E40-6503-4A12-9A3E-11E7CF991280}"/>
              </a:ext>
            </a:extLst>
          </p:cNvPr>
          <p:cNvSpPr txBox="1"/>
          <p:nvPr/>
        </p:nvSpPr>
        <p:spPr>
          <a:xfrm>
            <a:off x="2568937" y="3368039"/>
            <a:ext cx="1515698" cy="553998"/>
          </a:xfrm>
          <a:prstGeom prst="roundRect">
            <a:avLst>
              <a:gd name="adj" fmla="val 0"/>
            </a:avLst>
          </a:prstGeom>
          <a:solidFill>
            <a:srgbClr val="7AC14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Child and Adolescent Mental Health Service (CAMHS)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66A6B-569A-4053-8BF3-FFEF6D1DDADA}"/>
              </a:ext>
            </a:extLst>
          </p:cNvPr>
          <p:cNvSpPr txBox="1"/>
          <p:nvPr/>
        </p:nvSpPr>
        <p:spPr>
          <a:xfrm>
            <a:off x="6839943" y="2695055"/>
            <a:ext cx="856257" cy="272415"/>
          </a:xfrm>
          <a:prstGeom prst="roundRect">
            <a:avLst/>
          </a:prstGeom>
          <a:solidFill>
            <a:srgbClr val="F8991C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GPs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4A027-6E76-41BC-AF46-512A357AA57D}"/>
              </a:ext>
            </a:extLst>
          </p:cNvPr>
          <p:cNvSpPr txBox="1"/>
          <p:nvPr/>
        </p:nvSpPr>
        <p:spPr>
          <a:xfrm>
            <a:off x="5472829" y="3978791"/>
            <a:ext cx="1358433" cy="783193"/>
          </a:xfrm>
          <a:prstGeom prst="roundRect">
            <a:avLst/>
          </a:prstGeom>
          <a:solidFill>
            <a:srgbClr val="FFCB0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Other support services in the community e.g. Early Help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1D4488-82F5-4381-83A5-30D0F26AF82E}"/>
              </a:ext>
            </a:extLst>
          </p:cNvPr>
          <p:cNvSpPr txBox="1"/>
          <p:nvPr/>
        </p:nvSpPr>
        <p:spPr>
          <a:xfrm>
            <a:off x="4923732" y="2202998"/>
            <a:ext cx="1422744" cy="272415"/>
          </a:xfrm>
          <a:prstGeom prst="roundRect">
            <a:avLst>
              <a:gd name="adj" fmla="val 8800"/>
            </a:avLst>
          </a:prstGeom>
          <a:solidFill>
            <a:srgbClr val="7AC14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INTERACT via A&amp;E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308D59-9231-4045-A459-0316BD613363}"/>
              </a:ext>
            </a:extLst>
          </p:cNvPr>
          <p:cNvSpPr txBox="1"/>
          <p:nvPr/>
        </p:nvSpPr>
        <p:spPr>
          <a:xfrm>
            <a:off x="4885671" y="2539210"/>
            <a:ext cx="1266374" cy="612934"/>
          </a:xfrm>
          <a:prstGeom prst="roundRect">
            <a:avLst/>
          </a:prstGeom>
          <a:solidFill>
            <a:srgbClr val="F8991C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Young People’s Home Treatment Team (YPHTT)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1AF8C-6680-4B0B-9C78-CE293E2B5477}"/>
              </a:ext>
            </a:extLst>
          </p:cNvPr>
          <p:cNvSpPr txBox="1"/>
          <p:nvPr/>
        </p:nvSpPr>
        <p:spPr>
          <a:xfrm>
            <a:off x="4998806" y="3218819"/>
            <a:ext cx="1266374" cy="612934"/>
          </a:xfrm>
          <a:prstGeom prst="roundRect">
            <a:avLst/>
          </a:prstGeom>
          <a:solidFill>
            <a:srgbClr val="D1068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Acute Admissions e.g. Brookside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26797F-A1C1-4218-85F8-1AC5F9AD9C29}"/>
              </a:ext>
            </a:extLst>
          </p:cNvPr>
          <p:cNvSpPr txBox="1"/>
          <p:nvPr/>
        </p:nvSpPr>
        <p:spPr>
          <a:xfrm>
            <a:off x="4358887" y="3915531"/>
            <a:ext cx="1014251" cy="612934"/>
          </a:xfrm>
          <a:prstGeom prst="roundRect">
            <a:avLst/>
          </a:prstGeom>
          <a:solidFill>
            <a:srgbClr val="0079C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Other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 Sectors e.g.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charset="0"/>
              </a:rPr>
              <a:t>SubWize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charset="0"/>
            </a:endParaRPr>
          </a:p>
        </p:txBody>
      </p:sp>
      <p:pic>
        <p:nvPicPr>
          <p:cNvPr id="22" name="Graphic 21" descr="Boy wearing cape">
            <a:extLst>
              <a:ext uri="{FF2B5EF4-FFF2-40B4-BE49-F238E27FC236}">
                <a16:creationId xmlns:a16="http://schemas.microsoft.com/office/drawing/2014/main" id="{E9AC0AED-297E-4492-884B-18F5DCB1B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42" y="2350345"/>
            <a:ext cx="1191983" cy="2473365"/>
          </a:xfrm>
          <a:prstGeom prst="rect">
            <a:avLst/>
          </a:prstGeom>
        </p:spPr>
      </p:pic>
      <p:pic>
        <p:nvPicPr>
          <p:cNvPr id="139" name="Graphic 138" descr="Girl wearing backpack">
            <a:extLst>
              <a:ext uri="{FF2B5EF4-FFF2-40B4-BE49-F238E27FC236}">
                <a16:creationId xmlns:a16="http://schemas.microsoft.com/office/drawing/2014/main" id="{CD0CBEEF-E6DF-42C0-BEA0-5E47A6732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812" y="2798315"/>
            <a:ext cx="807728" cy="2005945"/>
          </a:xfrm>
          <a:prstGeom prst="rect">
            <a:avLst/>
          </a:prstGeom>
        </p:spPr>
      </p:pic>
      <p:pic>
        <p:nvPicPr>
          <p:cNvPr id="141" name="Graphic 140" descr="Boy in a wheelchair">
            <a:extLst>
              <a:ext uri="{FF2B5EF4-FFF2-40B4-BE49-F238E27FC236}">
                <a16:creationId xmlns:a16="http://schemas.microsoft.com/office/drawing/2014/main" id="{74DC3BB8-C942-4F91-8F64-CE801F334F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375950" y="2966509"/>
            <a:ext cx="1527803" cy="177404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F03F98-05E0-F26C-0C23-7B406A05BABF}"/>
              </a:ext>
            </a:extLst>
          </p:cNvPr>
          <p:cNvSpPr/>
          <p:nvPr/>
        </p:nvSpPr>
        <p:spPr>
          <a:xfrm>
            <a:off x="1824324" y="2134730"/>
            <a:ext cx="1012865" cy="12649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Therapy Services (Physio, Occupational Therapy, Speech &amp; Language Therapy)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3BA8CE-6E5A-F3DB-D8E8-A34782C0F42F}"/>
              </a:ext>
            </a:extLst>
          </p:cNvPr>
          <p:cNvSpPr/>
          <p:nvPr/>
        </p:nvSpPr>
        <p:spPr>
          <a:xfrm>
            <a:off x="1591204" y="3535693"/>
            <a:ext cx="988493" cy="3129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CDC Nursing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E4F626-84C1-13A9-CAE5-3DBCCE71F56F}"/>
              </a:ext>
            </a:extLst>
          </p:cNvPr>
          <p:cNvSpPr/>
          <p:nvPr/>
        </p:nvSpPr>
        <p:spPr>
          <a:xfrm>
            <a:off x="1623141" y="3900980"/>
            <a:ext cx="702550" cy="238089"/>
          </a:xfrm>
          <a:prstGeom prst="roundRect">
            <a:avLst/>
          </a:prstGeom>
          <a:solidFill>
            <a:srgbClr val="0049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771B49-BE61-4BEF-2CC1-1CB9DEAD5C1A}"/>
              </a:ext>
            </a:extLst>
          </p:cNvPr>
          <p:cNvSpPr/>
          <p:nvPr/>
        </p:nvSpPr>
        <p:spPr>
          <a:xfrm>
            <a:off x="2766755" y="3949334"/>
            <a:ext cx="1251041" cy="434137"/>
          </a:xfrm>
          <a:prstGeom prst="roundRect">
            <a:avLst/>
          </a:prstGeom>
          <a:solidFill>
            <a:srgbClr val="D106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Specialist Nursing(SEN)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AEFDC4-C81C-CE87-02E6-3627ABF185D0}"/>
              </a:ext>
            </a:extLst>
          </p:cNvPr>
          <p:cNvSpPr/>
          <p:nvPr/>
        </p:nvSpPr>
        <p:spPr>
          <a:xfrm>
            <a:off x="1759039" y="4252517"/>
            <a:ext cx="701997" cy="238089"/>
          </a:xfrm>
          <a:prstGeom prst="roundRect">
            <a:avLst/>
          </a:prstGeom>
          <a:solidFill>
            <a:srgbClr val="ED8B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BCG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E77576-9057-9EBE-3053-EECC83E97940}"/>
              </a:ext>
            </a:extLst>
          </p:cNvPr>
          <p:cNvSpPr/>
          <p:nvPr/>
        </p:nvSpPr>
        <p:spPr>
          <a:xfrm>
            <a:off x="6638456" y="2164924"/>
            <a:ext cx="914400" cy="4171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YOS /Exploitation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70D5EA-6CC2-B28D-D84B-A4D91D63DA0C}"/>
              </a:ext>
            </a:extLst>
          </p:cNvPr>
          <p:cNvSpPr/>
          <p:nvPr/>
        </p:nvSpPr>
        <p:spPr>
          <a:xfrm>
            <a:off x="6411756" y="3114508"/>
            <a:ext cx="914400" cy="389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Community Paediatric</a:t>
            </a:r>
          </a:p>
        </p:txBody>
      </p:sp>
    </p:spTree>
    <p:extLst>
      <p:ext uri="{BB962C8B-B14F-4D97-AF65-F5344CB8AC3E}">
        <p14:creationId xmlns:p14="http://schemas.microsoft.com/office/powerpoint/2010/main" val="243483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707256-2AAE-4244-B495-8FEA21BDAB6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BF162-60B2-4CC2-BB42-558FB96F0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" t="20309" r="2283" b="7846"/>
          <a:stretch/>
        </p:blipFill>
        <p:spPr>
          <a:xfrm>
            <a:off x="612997" y="1697181"/>
            <a:ext cx="3959003" cy="24349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23BCE7-13F4-4381-8CBE-4BF698DACC79}"/>
              </a:ext>
            </a:extLst>
          </p:cNvPr>
          <p:cNvSpPr/>
          <p:nvPr/>
        </p:nvSpPr>
        <p:spPr>
          <a:xfrm>
            <a:off x="5631993" y="4471101"/>
            <a:ext cx="1248079" cy="182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8E6B2-A429-42E5-83B0-8D36FEEC4A31}"/>
              </a:ext>
            </a:extLst>
          </p:cNvPr>
          <p:cNvSpPr/>
          <p:nvPr/>
        </p:nvSpPr>
        <p:spPr>
          <a:xfrm>
            <a:off x="3122473" y="3505200"/>
            <a:ext cx="1625600" cy="1828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21681-A372-4892-AFCB-B1F6B627B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55" y="1326531"/>
            <a:ext cx="2992582" cy="29011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0234F8-BC8B-41E8-923F-B53784B671C0}"/>
              </a:ext>
            </a:extLst>
          </p:cNvPr>
          <p:cNvSpPr/>
          <p:nvPr/>
        </p:nvSpPr>
        <p:spPr>
          <a:xfrm>
            <a:off x="1355358" y="327241"/>
            <a:ext cx="5688380" cy="663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Pathway to promoting positive emotional health and wellbeing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95A60B-BB8C-4B6A-852D-A5D4E867982C}"/>
              </a:ext>
            </a:extLst>
          </p:cNvPr>
          <p:cNvSpPr/>
          <p:nvPr/>
        </p:nvSpPr>
        <p:spPr>
          <a:xfrm>
            <a:off x="3498393" y="3953036"/>
            <a:ext cx="1249680" cy="27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6342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D0CAAA-DB54-462A-859F-8A7C4BC2C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59" y="1796709"/>
            <a:ext cx="1886051" cy="990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5392062" y="3142729"/>
            <a:ext cx="1638211" cy="517611"/>
          </a:xfrm>
          <a:prstGeom prst="ellipse">
            <a:avLst/>
          </a:prstGeom>
          <a:solidFill>
            <a:srgbClr val="F398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Liaison &amp; consultation</a:t>
            </a:r>
          </a:p>
        </p:txBody>
      </p:sp>
      <p:sp>
        <p:nvSpPr>
          <p:cNvPr id="10" name="Oval 9"/>
          <p:cNvSpPr/>
          <p:nvPr/>
        </p:nvSpPr>
        <p:spPr>
          <a:xfrm>
            <a:off x="2436833" y="2343432"/>
            <a:ext cx="1674186" cy="558928"/>
          </a:xfrm>
          <a:prstGeom prst="ellipse">
            <a:avLst/>
          </a:prstGeom>
          <a:solidFill>
            <a:srgbClr val="D10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Group interventions              </a:t>
            </a:r>
          </a:p>
        </p:txBody>
      </p:sp>
      <p:sp>
        <p:nvSpPr>
          <p:cNvPr id="12" name="Oval 11"/>
          <p:cNvSpPr/>
          <p:nvPr/>
        </p:nvSpPr>
        <p:spPr>
          <a:xfrm>
            <a:off x="2444566" y="4003428"/>
            <a:ext cx="1690106" cy="560923"/>
          </a:xfrm>
          <a:prstGeom prst="ellipse">
            <a:avLst/>
          </a:prstGeom>
          <a:solidFill>
            <a:srgbClr val="FFCC00">
              <a:alpha val="88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Individual interventions</a:t>
            </a:r>
          </a:p>
        </p:txBody>
      </p:sp>
      <p:sp>
        <p:nvSpPr>
          <p:cNvPr id="13" name="Oval 12"/>
          <p:cNvSpPr/>
          <p:nvPr/>
        </p:nvSpPr>
        <p:spPr>
          <a:xfrm>
            <a:off x="2294203" y="3121074"/>
            <a:ext cx="1674186" cy="560923"/>
          </a:xfrm>
          <a:prstGeom prst="ellipse">
            <a:avLst/>
          </a:prstGeom>
          <a:solidFill>
            <a:srgbClr val="80BA2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Tailored interventions</a:t>
            </a:r>
          </a:p>
        </p:txBody>
      </p:sp>
      <p:sp>
        <p:nvSpPr>
          <p:cNvPr id="14" name="Oval 13"/>
          <p:cNvSpPr/>
          <p:nvPr/>
        </p:nvSpPr>
        <p:spPr>
          <a:xfrm>
            <a:off x="2585919" y="1276875"/>
            <a:ext cx="3510390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7" name="AutoShape 4" descr="See the source image"/>
          <p:cNvSpPr>
            <a:spLocks noChangeAspect="1" noChangeArrowheads="1"/>
          </p:cNvSpPr>
          <p:nvPr/>
        </p:nvSpPr>
        <p:spPr bwMode="auto">
          <a:xfrm>
            <a:off x="1175147" y="-6786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AutoShape 6" descr="See the source image"/>
          <p:cNvSpPr>
            <a:spLocks noChangeAspect="1" noChangeArrowheads="1"/>
          </p:cNvSpPr>
          <p:nvPr/>
        </p:nvSpPr>
        <p:spPr bwMode="auto">
          <a:xfrm>
            <a:off x="1289447" y="4643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AutoShape 8" descr="See the source image"/>
          <p:cNvSpPr>
            <a:spLocks noChangeAspect="1" noChangeArrowheads="1"/>
          </p:cNvSpPr>
          <p:nvPr/>
        </p:nvSpPr>
        <p:spPr bwMode="auto">
          <a:xfrm>
            <a:off x="1403747" y="16073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AutoShape 10" descr="Image result for image of schools cartoon"/>
          <p:cNvSpPr>
            <a:spLocks noChangeAspect="1" noChangeArrowheads="1"/>
          </p:cNvSpPr>
          <p:nvPr/>
        </p:nvSpPr>
        <p:spPr bwMode="auto">
          <a:xfrm>
            <a:off x="1190625" y="-731044"/>
            <a:ext cx="162877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AutoShape 13" descr="Image result for image of schools cartoon"/>
          <p:cNvSpPr>
            <a:spLocks noChangeAspect="1" noChangeArrowheads="1"/>
          </p:cNvSpPr>
          <p:nvPr/>
        </p:nvSpPr>
        <p:spPr bwMode="auto">
          <a:xfrm>
            <a:off x="1190625" y="-725091"/>
            <a:ext cx="1557338" cy="15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24" name="AutoShape 15" descr="Image result for clipart of school"/>
          <p:cNvSpPr>
            <a:spLocks noChangeAspect="1" noChangeArrowheads="1"/>
          </p:cNvSpPr>
          <p:nvPr/>
        </p:nvSpPr>
        <p:spPr bwMode="auto">
          <a:xfrm>
            <a:off x="1190625" y="-651272"/>
            <a:ext cx="1500188" cy="13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43E872-D973-4850-8BC8-D0F5989743FB}"/>
              </a:ext>
            </a:extLst>
          </p:cNvPr>
          <p:cNvSpPr/>
          <p:nvPr/>
        </p:nvSpPr>
        <p:spPr>
          <a:xfrm>
            <a:off x="5252384" y="2325782"/>
            <a:ext cx="1718581" cy="530238"/>
          </a:xfrm>
          <a:prstGeom prst="ellipse">
            <a:avLst/>
          </a:prstGeom>
          <a:solidFill>
            <a:srgbClr val="80BA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Parent support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20538D-D32E-4A1D-9DF4-EBF011E9D181}"/>
              </a:ext>
            </a:extLst>
          </p:cNvPr>
          <p:cNvSpPr/>
          <p:nvPr/>
        </p:nvSpPr>
        <p:spPr>
          <a:xfrm>
            <a:off x="5374073" y="3933457"/>
            <a:ext cx="1674186" cy="544018"/>
          </a:xfrm>
          <a:prstGeom prst="ellipse">
            <a:avLst/>
          </a:prstGeom>
          <a:solidFill>
            <a:srgbClr val="37A9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Staff training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7C5F7-2F84-4C2A-AB11-A75DF1D1A120}"/>
              </a:ext>
            </a:extLst>
          </p:cNvPr>
          <p:cNvSpPr txBox="1"/>
          <p:nvPr/>
        </p:nvSpPr>
        <p:spPr>
          <a:xfrm>
            <a:off x="815996" y="528109"/>
            <a:ext cx="6832997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  <a:highlight>
                  <a:srgbClr val="FFCB08"/>
                </a:highlight>
                <a:latin typeface="Calibri"/>
                <a:cs typeface="+mn-cs"/>
              </a:rPr>
              <a:t>Mental Health Support Team in Schools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+mn-cs"/>
              </a:rPr>
              <a:t>In response to the 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‘Green Paper for Transforming Children and Young People’s Mental Health’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+mn-cs"/>
              </a:rPr>
              <a:t> (2017),</a:t>
            </a: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 vision is  to reach all children who need emotional wellbeing support with mild to moderate emotional difficulties,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+mn-cs"/>
              </a:rPr>
              <a:t> bridge the gap between education and health care settings.</a:t>
            </a:r>
            <a:endParaRPr lang="en-GB" sz="13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Ensures that each young person who struggles receives help quicker whilst delivering evidenced based brief interventions working in partnership with schools.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FD6404-0242-444F-A3BB-2BD098DE1F48}"/>
              </a:ext>
            </a:extLst>
          </p:cNvPr>
          <p:cNvSpPr/>
          <p:nvPr/>
        </p:nvSpPr>
        <p:spPr>
          <a:xfrm>
            <a:off x="4191462" y="2829289"/>
            <a:ext cx="1026931" cy="112212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Our offer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91E716-88E6-423E-80DB-C4EB1C168F41}"/>
              </a:ext>
            </a:extLst>
          </p:cNvPr>
          <p:cNvCxnSpPr>
            <a:cxnSpLocks/>
          </p:cNvCxnSpPr>
          <p:nvPr/>
        </p:nvCxnSpPr>
        <p:spPr>
          <a:xfrm flipV="1">
            <a:off x="5054346" y="2684724"/>
            <a:ext cx="227549" cy="20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1CDA29-C782-48AA-84AB-8618128ABEEE}"/>
              </a:ext>
            </a:extLst>
          </p:cNvPr>
          <p:cNvCxnSpPr>
            <a:cxnSpLocks/>
          </p:cNvCxnSpPr>
          <p:nvPr/>
        </p:nvCxnSpPr>
        <p:spPr>
          <a:xfrm>
            <a:off x="5252132" y="3383748"/>
            <a:ext cx="128000" cy="13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02A2AA-AAF1-4890-B464-0836D7864776}"/>
              </a:ext>
            </a:extLst>
          </p:cNvPr>
          <p:cNvCxnSpPr>
            <a:cxnSpLocks/>
          </p:cNvCxnSpPr>
          <p:nvPr/>
        </p:nvCxnSpPr>
        <p:spPr>
          <a:xfrm>
            <a:off x="5120942" y="3854187"/>
            <a:ext cx="235226" cy="221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1D327C-EE2B-429E-9884-F7D19645377D}"/>
              </a:ext>
            </a:extLst>
          </p:cNvPr>
          <p:cNvCxnSpPr>
            <a:cxnSpLocks/>
          </p:cNvCxnSpPr>
          <p:nvPr/>
        </p:nvCxnSpPr>
        <p:spPr>
          <a:xfrm flipH="1" flipV="1">
            <a:off x="4105887" y="2705340"/>
            <a:ext cx="253215" cy="220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A52DB62-6FC8-4876-902E-1F94E615707C}"/>
              </a:ext>
            </a:extLst>
          </p:cNvPr>
          <p:cNvCxnSpPr>
            <a:endCxn id="13" idx="6"/>
          </p:cNvCxnSpPr>
          <p:nvPr/>
        </p:nvCxnSpPr>
        <p:spPr>
          <a:xfrm flipH="1">
            <a:off x="3968389" y="3401534"/>
            <a:ext cx="24722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6D04A5-ADFF-4F8B-9AFB-2339FC2A690C}"/>
              </a:ext>
            </a:extLst>
          </p:cNvPr>
          <p:cNvCxnSpPr>
            <a:cxnSpLocks/>
          </p:cNvCxnSpPr>
          <p:nvPr/>
        </p:nvCxnSpPr>
        <p:spPr>
          <a:xfrm flipH="1">
            <a:off x="4134672" y="3854187"/>
            <a:ext cx="206443" cy="253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A picture containing person&#10;&#10;Description automatically generated">
            <a:extLst>
              <a:ext uri="{FF2B5EF4-FFF2-40B4-BE49-F238E27FC236}">
                <a16:creationId xmlns:a16="http://schemas.microsoft.com/office/drawing/2014/main" id="{27245D73-1615-44CC-BF11-B656CA1C3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1" y="2217789"/>
            <a:ext cx="1648375" cy="1022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2DA02D34-3C7B-41B9-A737-9BE925E7D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45" y="3499127"/>
            <a:ext cx="1649153" cy="868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A picture containing text, blue, painted&#10;&#10;Description automatically generated">
            <a:extLst>
              <a:ext uri="{FF2B5EF4-FFF2-40B4-BE49-F238E27FC236}">
                <a16:creationId xmlns:a16="http://schemas.microsoft.com/office/drawing/2014/main" id="{7621F1BC-76E3-4BEA-99BE-D2A9FDBEB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4" y="3496084"/>
            <a:ext cx="1580892" cy="102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901F8D-93AD-0670-C67E-B1B76FA315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-2063" r="11138" b="10644"/>
          <a:stretch/>
        </p:blipFill>
        <p:spPr bwMode="auto">
          <a:xfrm>
            <a:off x="85220" y="46435"/>
            <a:ext cx="658236" cy="64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8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4B17-F779-45A8-BACA-F004C742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50044"/>
            <a:ext cx="5275210" cy="400215"/>
          </a:xfrm>
          <a:solidFill>
            <a:schemeClr val="accent1"/>
          </a:solidFill>
        </p:spPr>
        <p:txBody>
          <a:bodyPr/>
          <a:lstStyle/>
          <a:p>
            <a:r>
              <a:rPr lang="en-GB" sz="1800" dirty="0">
                <a:solidFill>
                  <a:schemeClr val="tx2"/>
                </a:solidFill>
              </a:rPr>
              <a:t>              Referral Pathways into CAMHS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225B5-1001-4CB6-ADB2-EBBB97033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707256-2AAE-4244-B495-8FEA21BDAB6D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A9940E-82DD-479A-8D13-A5ADCD142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846139"/>
              </p:ext>
            </p:extLst>
          </p:nvPr>
        </p:nvGraphicFramePr>
        <p:xfrm>
          <a:off x="-1362990" y="1417247"/>
          <a:ext cx="6951718" cy="360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E349D8ED-79CF-417B-BC92-4D4847114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9482" y="-134598"/>
            <a:ext cx="1393786" cy="100518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9518F31-FA28-4D19-A7A8-FADF05150B64}"/>
              </a:ext>
            </a:extLst>
          </p:cNvPr>
          <p:cNvSpPr/>
          <p:nvPr/>
        </p:nvSpPr>
        <p:spPr>
          <a:xfrm>
            <a:off x="411189" y="815215"/>
            <a:ext cx="1878416" cy="625005"/>
          </a:xfrm>
          <a:prstGeom prst="rightArrow">
            <a:avLst>
              <a:gd name="adj1" fmla="val 88862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2"/>
                </a:solidFill>
              </a:rPr>
              <a:t>Online referral form </a:t>
            </a:r>
            <a:r>
              <a:rPr lang="en-GB" sz="1000" dirty="0">
                <a:solidFill>
                  <a:schemeClr val="bg1"/>
                </a:solidFill>
              </a:rPr>
              <a:t>BDSpCommChildren@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nelft.nhs.uk</a:t>
            </a:r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5507D69A-C58C-4AB7-A2A9-35A8C27F86B0}"/>
              </a:ext>
            </a:extLst>
          </p:cNvPr>
          <p:cNvSpPr/>
          <p:nvPr/>
        </p:nvSpPr>
        <p:spPr>
          <a:xfrm>
            <a:off x="3504583" y="4348332"/>
            <a:ext cx="1580743" cy="713671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BDCAMHSDuty@nelft.nhs.uk</a:t>
            </a:r>
            <a:endParaRPr lang="en-GB" sz="700" b="1" dirty="0">
              <a:solidFill>
                <a:schemeClr val="tx2"/>
              </a:solidFill>
            </a:endParaRPr>
          </a:p>
          <a:p>
            <a:pPr algn="ctr"/>
            <a:r>
              <a:rPr lang="en-GB" sz="800" b="1" dirty="0">
                <a:solidFill>
                  <a:schemeClr val="tx2"/>
                </a:solidFill>
              </a:rPr>
              <a:t>Tel: 03003001751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FBE243-D6D1-4D06-AF98-326354C5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089533"/>
              </p:ext>
            </p:extLst>
          </p:nvPr>
        </p:nvGraphicFramePr>
        <p:xfrm>
          <a:off x="2223510" y="-733961"/>
          <a:ext cx="6206918" cy="372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4A62E15-6071-4FB4-8775-200FF610C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259513"/>
              </p:ext>
            </p:extLst>
          </p:nvPr>
        </p:nvGraphicFramePr>
        <p:xfrm>
          <a:off x="3389353" y="1468459"/>
          <a:ext cx="5531069" cy="352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76709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1D37-C7D3-49A3-918B-A62A993C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887" y="161724"/>
            <a:ext cx="5252270" cy="45005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GB" sz="1800" dirty="0">
                <a:solidFill>
                  <a:schemeClr val="tx2"/>
                </a:solidFill>
              </a:rPr>
              <a:t>What does CAMHS offer?</a:t>
            </a:r>
            <a:br>
              <a:rPr lang="en-GB" sz="1800" dirty="0">
                <a:solidFill>
                  <a:schemeClr val="tx2"/>
                </a:solidFill>
              </a:rPr>
            </a:b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ACE3F-5C17-4925-9507-61478A8B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707256-2AAE-4244-B495-8FEA21BDAB6D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747329F-9D96-442E-B3A3-21DD38D48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758936"/>
              </p:ext>
            </p:extLst>
          </p:nvPr>
        </p:nvGraphicFramePr>
        <p:xfrm>
          <a:off x="693557" y="834571"/>
          <a:ext cx="7434443" cy="37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2EF4291F-8EBD-49D1-9366-53A1FB6C27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9143" y="4151086"/>
            <a:ext cx="1981650" cy="6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1D37-C7D3-49A3-918B-A62A993C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457" y="161723"/>
            <a:ext cx="2881535" cy="541541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GB" sz="1800" dirty="0">
                <a:solidFill>
                  <a:schemeClr val="tx2"/>
                </a:solidFill>
              </a:rPr>
              <a:t>CAMHS Interface</a:t>
            </a:r>
            <a:br>
              <a:rPr lang="en-GB" sz="1800" dirty="0">
                <a:solidFill>
                  <a:schemeClr val="tx2"/>
                </a:solidFill>
              </a:rPr>
            </a:b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ACE3F-5C17-4925-9507-61478A8B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707256-2AAE-4244-B495-8FEA21BDAB6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2EF4291F-8EBD-49D1-9366-53A1FB6C2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351" y="4143683"/>
            <a:ext cx="1762700" cy="62358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9FB3845-70AA-3DC1-CCA9-53E6CE6DF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39930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DFCA229-1627-DE9D-4FF1-A91924551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70278"/>
              </p:ext>
            </p:extLst>
          </p:nvPr>
        </p:nvGraphicFramePr>
        <p:xfrm>
          <a:off x="580571" y="840584"/>
          <a:ext cx="7184572" cy="385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DF4E766-E81D-4FB2-0292-3295ED3BC74E}"/>
              </a:ext>
            </a:extLst>
          </p:cNvPr>
          <p:cNvSpPr/>
          <p:nvPr/>
        </p:nvSpPr>
        <p:spPr>
          <a:xfrm>
            <a:off x="718457" y="1037771"/>
            <a:ext cx="1669594" cy="541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Authorities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early help ,social services, mentors, parent support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5E505F-ACB9-9191-6AFE-A424FF4D32FB}"/>
              </a:ext>
            </a:extLst>
          </p:cNvPr>
          <p:cNvSpPr/>
          <p:nvPr/>
        </p:nvSpPr>
        <p:spPr>
          <a:xfrm>
            <a:off x="1175657" y="1894114"/>
            <a:ext cx="1153886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Education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D97970-B8B5-F3BD-1A4D-3ADC5F040D7F}"/>
              </a:ext>
            </a:extLst>
          </p:cNvPr>
          <p:cNvSpPr/>
          <p:nvPr/>
        </p:nvSpPr>
        <p:spPr>
          <a:xfrm>
            <a:off x="820057" y="2394858"/>
            <a:ext cx="1074057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YOS/Exploitation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865F9-7D48-CF6C-57A0-0EECD8705C99}"/>
              </a:ext>
            </a:extLst>
          </p:cNvPr>
          <p:cNvSpPr/>
          <p:nvPr/>
        </p:nvSpPr>
        <p:spPr>
          <a:xfrm>
            <a:off x="820057" y="2873829"/>
            <a:ext cx="1211943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Police/Advocacy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A7BF24-BEE8-0BBA-0BA2-5F19E6589969}"/>
              </a:ext>
            </a:extLst>
          </p:cNvPr>
          <p:cNvSpPr/>
          <p:nvPr/>
        </p:nvSpPr>
        <p:spPr>
          <a:xfrm>
            <a:off x="820057" y="3345543"/>
            <a:ext cx="1328058" cy="297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Out of area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B600C2-9DA8-3D19-4202-9AD3CE070E7E}"/>
              </a:ext>
            </a:extLst>
          </p:cNvPr>
          <p:cNvSpPr/>
          <p:nvPr/>
        </p:nvSpPr>
        <p:spPr>
          <a:xfrm>
            <a:off x="5116286" y="943429"/>
            <a:ext cx="587828" cy="297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GP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A79169-4646-5DCA-F4BD-68B7ECF0509D}"/>
              </a:ext>
            </a:extLst>
          </p:cNvPr>
          <p:cNvSpPr/>
          <p:nvPr/>
        </p:nvSpPr>
        <p:spPr>
          <a:xfrm>
            <a:off x="6023429" y="943429"/>
            <a:ext cx="1117600" cy="297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Acute Healthcare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7420B5-ECEA-8110-DC21-494B59ED1B8F}"/>
              </a:ext>
            </a:extLst>
          </p:cNvPr>
          <p:cNvSpPr/>
          <p:nvPr/>
        </p:nvSpPr>
        <p:spPr>
          <a:xfrm>
            <a:off x="5878286" y="1457841"/>
            <a:ext cx="1545771" cy="297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Tertiary Services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F32A87-E1FB-196A-12EA-4F1BF7ECCB26}"/>
              </a:ext>
            </a:extLst>
          </p:cNvPr>
          <p:cNvSpPr/>
          <p:nvPr/>
        </p:nvSpPr>
        <p:spPr>
          <a:xfrm>
            <a:off x="5791201" y="1892703"/>
            <a:ext cx="1103086" cy="461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Com. Paediatric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1F13DC-928A-93AD-5614-6E015AEE6C4C}"/>
              </a:ext>
            </a:extLst>
          </p:cNvPr>
          <p:cNvSpPr/>
          <p:nvPr/>
        </p:nvSpPr>
        <p:spPr>
          <a:xfrm>
            <a:off x="7082971" y="1889412"/>
            <a:ext cx="682172" cy="461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Hospices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530AA7-5B7E-14B9-7DF5-EE9A4DFC136B}"/>
              </a:ext>
            </a:extLst>
          </p:cNvPr>
          <p:cNvSpPr/>
          <p:nvPr/>
        </p:nvSpPr>
        <p:spPr>
          <a:xfrm>
            <a:off x="6052007" y="3345543"/>
            <a:ext cx="1030964" cy="297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Universal Services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886AB6-40E2-0A49-AD9E-CC2A8ABBF454}"/>
              </a:ext>
            </a:extLst>
          </p:cNvPr>
          <p:cNvSpPr/>
          <p:nvPr/>
        </p:nvSpPr>
        <p:spPr>
          <a:xfrm>
            <a:off x="6429829" y="2571750"/>
            <a:ext cx="827314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Specialist Schools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18A6B4-EE2D-7C4A-4D27-A42D7A9E11D3}"/>
              </a:ext>
            </a:extLst>
          </p:cNvPr>
          <p:cNvSpPr/>
          <p:nvPr/>
        </p:nvSpPr>
        <p:spPr>
          <a:xfrm>
            <a:off x="6350000" y="3077029"/>
            <a:ext cx="907143" cy="2283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Portage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4B484-B4CF-0DD2-C009-E8276F340845}"/>
              </a:ext>
            </a:extLst>
          </p:cNvPr>
          <p:cNvSpPr/>
          <p:nvPr/>
        </p:nvSpPr>
        <p:spPr>
          <a:xfrm>
            <a:off x="6023429" y="3788230"/>
            <a:ext cx="1030965" cy="297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Commissioners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3D17B5-F2BB-B065-8864-4AEC1EF0A4D9}"/>
              </a:ext>
            </a:extLst>
          </p:cNvPr>
          <p:cNvSpPr/>
          <p:nvPr/>
        </p:nvSpPr>
        <p:spPr>
          <a:xfrm>
            <a:off x="994229" y="3759200"/>
            <a:ext cx="1328056" cy="346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Voluntary organisations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C6D0C1-EDB0-BD70-8142-950B4BA72B34}"/>
              </a:ext>
            </a:extLst>
          </p:cNvPr>
          <p:cNvSpPr/>
          <p:nvPr/>
        </p:nvSpPr>
        <p:spPr>
          <a:xfrm>
            <a:off x="4992464" y="4302916"/>
            <a:ext cx="1030965" cy="3008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Third sectors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B99C2E-3BBD-4BEC-A834-BCDA77C0A684}"/>
              </a:ext>
            </a:extLst>
          </p:cNvPr>
          <p:cNvSpPr/>
          <p:nvPr/>
        </p:nvSpPr>
        <p:spPr>
          <a:xfrm>
            <a:off x="6538686" y="4200071"/>
            <a:ext cx="1081314" cy="4347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Others based on need at the time</a:t>
            </a:r>
          </a:p>
        </p:txBody>
      </p:sp>
    </p:spTree>
    <p:extLst>
      <p:ext uri="{BB962C8B-B14F-4D97-AF65-F5344CB8AC3E}">
        <p14:creationId xmlns:p14="http://schemas.microsoft.com/office/powerpoint/2010/main" val="264288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B7E6-1CC8-443E-9C0E-9190FC2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 </a:t>
            </a:r>
            <a:r>
              <a:rPr lang="en-GB" dirty="0" err="1"/>
              <a:t>Nij</a:t>
            </a:r>
            <a:r>
              <a:rPr lang="en-GB" dirty="0"/>
              <a:t> to add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4F537-7CF1-490C-845C-94A9D8AAE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707256-2AAE-4244-B495-8FEA21BDAB6D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11CD86-0F1D-49A5-AB93-FFD5E78B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1" y="184820"/>
            <a:ext cx="6622446" cy="46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2936-889A-4519-B028-A65683F5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099" y="542924"/>
            <a:ext cx="4479131" cy="32543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1800" dirty="0">
                <a:solidFill>
                  <a:schemeClr val="tx2"/>
                </a:solidFill>
              </a:rPr>
              <a:t>Targeted Children’s Nursing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B1C65-3BFC-414E-ABD2-6540FB1E4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707256-2AAE-4244-B495-8FEA21BDAB6D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2CC802-343C-48AD-809A-3F5266061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191496"/>
              </p:ext>
            </p:extLst>
          </p:nvPr>
        </p:nvGraphicFramePr>
        <p:xfrm>
          <a:off x="1121568" y="868363"/>
          <a:ext cx="7380514" cy="388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16C04EB6-8C5E-4E6E-A84E-FB9B36C736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00038" y="4171951"/>
            <a:ext cx="1643061" cy="680736"/>
          </a:xfrm>
          <a:prstGeom prst="rect">
            <a:avLst/>
          </a:prstGeom>
        </p:spPr>
      </p:pic>
      <p:pic>
        <p:nvPicPr>
          <p:cNvPr id="6" name="Picture 5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BB6012F4-A0D8-4368-92D8-7FE2179DC7E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BF3FE"/>
              </a:clrFrom>
              <a:clrTo>
                <a:srgbClr val="EB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194" y1="37297" x2="29915" y2="27568"/>
                        <a14:foregroundMark x1="35897" y1="37838" x2="33618" y2="51892"/>
                        <a14:foregroundMark x1="33048" y1="74054" x2="33048" y2="74054"/>
                        <a14:foregroundMark x1="32479" y1="64324" x2="32479" y2="64324"/>
                        <a14:foregroundMark x1="14245" y1="21081" x2="14245" y2="21081"/>
                        <a14:foregroundMark x1="15385" y1="25946" x2="15385" y2="25946"/>
                        <a14:foregroundMark x1="17094" y1="44324" x2="17094" y2="44324"/>
                        <a14:foregroundMark x1="17379" y1="40000" x2="17379" y2="40000"/>
                        <a14:foregroundMark x1="14530" y1="44324" x2="14530" y2="44324"/>
                        <a14:foregroundMark x1="13675" y1="45405" x2="13675" y2="45405"/>
                        <a14:foregroundMark x1="14815" y1="48108" x2="15100" y2="75676"/>
                        <a14:foregroundMark x1="17664" y1="70811" x2="17094" y2="76216"/>
                        <a14:foregroundMark x1="17664" y1="79459" x2="13105" y2="81622"/>
                        <a14:foregroundMark x1="12536" y1="80000" x2="11681" y2="80000"/>
                        <a14:foregroundMark x1="10826" y1="43784" x2="11111" y2="59459"/>
                        <a14:foregroundMark x1="10541" y1="56757" x2="11111" y2="60541"/>
                        <a14:foregroundMark x1="19658" y1="42703" x2="20798" y2="47027"/>
                        <a14:foregroundMark x1="20798" y1="47027" x2="20798" y2="47027"/>
                        <a14:foregroundMark x1="43590" y1="57838" x2="43590" y2="57838"/>
                        <a14:foregroundMark x1="43305" y1="53514" x2="43590" y2="58378"/>
                        <a14:foregroundMark x1="43020" y1="56757" x2="43020" y2="63243"/>
                        <a14:foregroundMark x1="42735" y1="54595" x2="42735" y2="58378"/>
                        <a14:foregroundMark x1="54416" y1="52973" x2="54416" y2="47568"/>
                        <a14:foregroundMark x1="54986" y1="56757" x2="53276" y2="60541"/>
                        <a14:foregroundMark x1="66097" y1="25405" x2="64672" y2="29730"/>
                        <a14:foregroundMark x1="64387" y1="31351" x2="64387" y2="31351"/>
                        <a14:foregroundMark x1="80912" y1="23243" x2="80912" y2="23243"/>
                        <a14:foregroundMark x1="66097" y1="48108" x2="66097" y2="48108"/>
                        <a14:foregroundMark x1="64957" y1="34595" x2="64957" y2="34595"/>
                        <a14:foregroundMark x1="66952" y1="43243" x2="65527" y2="70270"/>
                        <a14:foregroundMark x1="70085" y1="45946" x2="70085" y2="58378"/>
                        <a14:foregroundMark x1="60399" y1="43243" x2="59544" y2="62703"/>
                        <a14:foregroundMark x1="59544" y1="62703" x2="59544" y2="62703"/>
                        <a14:foregroundMark x1="75783" y1="55135" x2="74644" y2="57838"/>
                        <a14:foregroundMark x1="74359" y1="61081" x2="75783" y2="61081"/>
                        <a14:foregroundMark x1="86040" y1="53514" x2="86610" y2="55135"/>
                        <a14:foregroundMark x1="86895" y1="60541" x2="86895" y2="56216"/>
                        <a14:foregroundMark x1="86895" y1="56216" x2="86895" y2="56216"/>
                        <a14:foregroundMark x1="87749" y1="57297" x2="87749" y2="57297"/>
                        <a14:foregroundMark x1="87749" y1="55676" x2="87749" y2="55676"/>
                        <a14:foregroundMark x1="88604" y1="51892" x2="88604" y2="51892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236157"/>
            <a:ext cx="1999939" cy="9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0829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 NELFT 2020">
  <a:themeElements>
    <a:clrScheme name="NELFT">
      <a:dk1>
        <a:srgbClr val="005EB8"/>
      </a:dk1>
      <a:lt1>
        <a:sysClr val="window" lastClr="FFFFFF"/>
      </a:lt1>
      <a:dk2>
        <a:srgbClr val="000000"/>
      </a:dk2>
      <a:lt2>
        <a:srgbClr val="EEECE1"/>
      </a:lt2>
      <a:accent1>
        <a:srgbClr val="78BE20"/>
      </a:accent1>
      <a:accent2>
        <a:srgbClr val="FFCB05"/>
      </a:accent2>
      <a:accent3>
        <a:srgbClr val="ED8B00"/>
      </a:accent3>
      <a:accent4>
        <a:srgbClr val="AE2573"/>
      </a:accent4>
      <a:accent5>
        <a:srgbClr val="005EB8"/>
      </a:accent5>
      <a:accent6>
        <a:srgbClr val="00308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9552</TotalTime>
  <Words>786</Words>
  <Application>Microsoft Office PowerPoint</Application>
  <PresentationFormat>On-screen Show (16:9)</PresentationFormat>
  <Paragraphs>153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Bold</vt:lpstr>
      <vt:lpstr>Arial Rounded MT Bold</vt:lpstr>
      <vt:lpstr>Avenir Next LT Pro Demi</vt:lpstr>
      <vt:lpstr>Calibri</vt:lpstr>
      <vt:lpstr>Calibri Light</vt:lpstr>
      <vt:lpstr>Rockwell</vt:lpstr>
      <vt:lpstr>Wingdings</vt:lpstr>
      <vt:lpstr>Presentation template NELFT 2020</vt:lpstr>
      <vt:lpstr>Office Theme</vt:lpstr>
      <vt:lpstr>PowerPoint Presentation</vt:lpstr>
      <vt:lpstr>NELFT Services supporting BCYP Emotional Health &amp; Wellbeing in B&amp;D</vt:lpstr>
      <vt:lpstr>PowerPoint Presentation</vt:lpstr>
      <vt:lpstr>PowerPoint Presentation</vt:lpstr>
      <vt:lpstr>              Referral Pathways into CAMHS</vt:lpstr>
      <vt:lpstr>What does CAMHS offer? </vt:lpstr>
      <vt:lpstr>CAMHS Interface </vt:lpstr>
      <vt:lpstr>Useful Resources Nij to add  </vt:lpstr>
      <vt:lpstr>Targeted Children’s Nursing Services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Muntus</dc:creator>
  <cp:lastModifiedBy>Chummun Bibi</cp:lastModifiedBy>
  <cp:revision>658</cp:revision>
  <cp:lastPrinted>2016-10-05T11:27:00Z</cp:lastPrinted>
  <dcterms:created xsi:type="dcterms:W3CDTF">2015-10-28T14:02:57Z</dcterms:created>
  <dcterms:modified xsi:type="dcterms:W3CDTF">2022-11-15T23:19:14Z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fb1906a3-ad1d-4d55-b364-8f5ab6949427</vt:lpwstr>
  </property>
</Properties>
</file>