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3"/>
  </p:notesMasterIdLst>
  <p:handoutMasterIdLst>
    <p:handoutMasterId r:id="rId14"/>
  </p:handoutMasterIdLst>
  <p:sldIdLst>
    <p:sldId id="480" r:id="rId2"/>
    <p:sldId id="488" r:id="rId3"/>
    <p:sldId id="441" r:id="rId4"/>
    <p:sldId id="505" r:id="rId5"/>
    <p:sldId id="510" r:id="rId6"/>
    <p:sldId id="506" r:id="rId7"/>
    <p:sldId id="501" r:id="rId8"/>
    <p:sldId id="502" r:id="rId9"/>
    <p:sldId id="507" r:id="rId10"/>
    <p:sldId id="508" r:id="rId11"/>
    <p:sldId id="504" r:id="rId12"/>
  </p:sldIdLst>
  <p:sldSz cx="9144000" cy="5143500" type="screen16x9"/>
  <p:notesSz cx="6797675" cy="9926638"/>
  <p:defaultTextStyle>
    <a:defPPr>
      <a:defRPr lang="en-GB"/>
    </a:defPPr>
    <a:lvl1pPr algn="l" defTabSz="457129" rtl="0" fontAlgn="base">
      <a:spcBef>
        <a:spcPct val="0"/>
      </a:spcBef>
      <a:spcAft>
        <a:spcPct val="0"/>
      </a:spcAft>
      <a:defRPr kern="1200">
        <a:solidFill>
          <a:schemeClr val="tx1"/>
        </a:solidFill>
        <a:latin typeface="Arial Rounded MT Bold" pitchFamily="34" charset="0"/>
        <a:ea typeface="+mn-ea"/>
        <a:cs typeface="Arial" charset="0"/>
      </a:defRPr>
    </a:lvl1pPr>
    <a:lvl2pPr marL="457129" algn="l" defTabSz="457129" rtl="0" fontAlgn="base">
      <a:spcBef>
        <a:spcPct val="0"/>
      </a:spcBef>
      <a:spcAft>
        <a:spcPct val="0"/>
      </a:spcAft>
      <a:defRPr kern="1200">
        <a:solidFill>
          <a:schemeClr val="tx1"/>
        </a:solidFill>
        <a:latin typeface="Arial Rounded MT Bold" pitchFamily="34" charset="0"/>
        <a:ea typeface="+mn-ea"/>
        <a:cs typeface="Arial" charset="0"/>
      </a:defRPr>
    </a:lvl2pPr>
    <a:lvl3pPr marL="914259" algn="l" defTabSz="457129" rtl="0" fontAlgn="base">
      <a:spcBef>
        <a:spcPct val="0"/>
      </a:spcBef>
      <a:spcAft>
        <a:spcPct val="0"/>
      </a:spcAft>
      <a:defRPr kern="1200">
        <a:solidFill>
          <a:schemeClr val="tx1"/>
        </a:solidFill>
        <a:latin typeface="Arial Rounded MT Bold" pitchFamily="34" charset="0"/>
        <a:ea typeface="+mn-ea"/>
        <a:cs typeface="Arial" charset="0"/>
      </a:defRPr>
    </a:lvl3pPr>
    <a:lvl4pPr marL="1371389" algn="l" defTabSz="457129" rtl="0" fontAlgn="base">
      <a:spcBef>
        <a:spcPct val="0"/>
      </a:spcBef>
      <a:spcAft>
        <a:spcPct val="0"/>
      </a:spcAft>
      <a:defRPr kern="1200">
        <a:solidFill>
          <a:schemeClr val="tx1"/>
        </a:solidFill>
        <a:latin typeface="Arial Rounded MT Bold" pitchFamily="34" charset="0"/>
        <a:ea typeface="+mn-ea"/>
        <a:cs typeface="Arial" charset="0"/>
      </a:defRPr>
    </a:lvl4pPr>
    <a:lvl5pPr marL="1828518" algn="l" defTabSz="457129" rtl="0" fontAlgn="base">
      <a:spcBef>
        <a:spcPct val="0"/>
      </a:spcBef>
      <a:spcAft>
        <a:spcPct val="0"/>
      </a:spcAft>
      <a:defRPr kern="1200">
        <a:solidFill>
          <a:schemeClr val="tx1"/>
        </a:solidFill>
        <a:latin typeface="Arial Rounded MT Bold" pitchFamily="34" charset="0"/>
        <a:ea typeface="+mn-ea"/>
        <a:cs typeface="Arial" charset="0"/>
      </a:defRPr>
    </a:lvl5pPr>
    <a:lvl6pPr marL="2285648" algn="l" defTabSz="914259" rtl="0" eaLnBrk="1" latinLnBrk="0" hangingPunct="1">
      <a:defRPr kern="1200">
        <a:solidFill>
          <a:schemeClr val="tx1"/>
        </a:solidFill>
        <a:latin typeface="Arial Rounded MT Bold" pitchFamily="34" charset="0"/>
        <a:ea typeface="+mn-ea"/>
        <a:cs typeface="Arial" charset="0"/>
      </a:defRPr>
    </a:lvl6pPr>
    <a:lvl7pPr marL="2742779" algn="l" defTabSz="914259" rtl="0" eaLnBrk="1" latinLnBrk="0" hangingPunct="1">
      <a:defRPr kern="1200">
        <a:solidFill>
          <a:schemeClr val="tx1"/>
        </a:solidFill>
        <a:latin typeface="Arial Rounded MT Bold" pitchFamily="34" charset="0"/>
        <a:ea typeface="+mn-ea"/>
        <a:cs typeface="Arial" charset="0"/>
      </a:defRPr>
    </a:lvl7pPr>
    <a:lvl8pPr marL="3199908" algn="l" defTabSz="914259" rtl="0" eaLnBrk="1" latinLnBrk="0" hangingPunct="1">
      <a:defRPr kern="1200">
        <a:solidFill>
          <a:schemeClr val="tx1"/>
        </a:solidFill>
        <a:latin typeface="Arial Rounded MT Bold" pitchFamily="34" charset="0"/>
        <a:ea typeface="+mn-ea"/>
        <a:cs typeface="Arial" charset="0"/>
      </a:defRPr>
    </a:lvl8pPr>
    <a:lvl9pPr marL="3657037" algn="l" defTabSz="914259" rtl="0" eaLnBrk="1" latinLnBrk="0" hangingPunct="1">
      <a:defRPr kern="1200">
        <a:solidFill>
          <a:schemeClr val="tx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779">
          <p15:clr>
            <a:srgbClr val="A4A3A4"/>
          </p15:clr>
        </p15:guide>
        <p15:guide id="2" orient="horz" pos="2792">
          <p15:clr>
            <a:srgbClr val="A4A3A4"/>
          </p15:clr>
        </p15:guide>
        <p15:guide id="3" orient="horz" pos="1736">
          <p15:clr>
            <a:srgbClr val="A4A3A4"/>
          </p15:clr>
        </p15:guide>
        <p15:guide id="4" pos="5392">
          <p15:clr>
            <a:srgbClr val="A4A3A4"/>
          </p15:clr>
        </p15:guide>
        <p15:guide id="5" pos="68">
          <p15:clr>
            <a:srgbClr val="A4A3A4"/>
          </p15:clr>
        </p15:guide>
        <p15:guide id="6" pos="3030">
          <p15:clr>
            <a:srgbClr val="A4A3A4"/>
          </p15:clr>
        </p15:guide>
        <p15:guide id="7" pos="236">
          <p15:clr>
            <a:srgbClr val="A4A3A4"/>
          </p15:clr>
        </p15:guide>
        <p15:guide id="8" pos="5573">
          <p15:clr>
            <a:srgbClr val="A4A3A4"/>
          </p15:clr>
        </p15:guide>
        <p15:guide id="9" pos="1979">
          <p15:clr>
            <a:srgbClr val="A4A3A4"/>
          </p15:clr>
        </p15:guide>
        <p15:guide id="10" pos="4864">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91C"/>
    <a:srgbClr val="FFFFFF"/>
    <a:srgbClr val="FFCB05"/>
    <a:srgbClr val="F9CE1F"/>
    <a:srgbClr val="F49800"/>
    <a:srgbClr val="FFA143"/>
    <a:srgbClr val="AFDC7E"/>
    <a:srgbClr val="B2314B"/>
    <a:srgbClr val="C1CFB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72855" autoAdjust="0"/>
  </p:normalViewPr>
  <p:slideViewPr>
    <p:cSldViewPr snapToGrid="0">
      <p:cViewPr>
        <p:scale>
          <a:sx n="130" d="100"/>
          <a:sy n="130" d="100"/>
        </p:scale>
        <p:origin x="1152" y="-198"/>
      </p:cViewPr>
      <p:guideLst>
        <p:guide orient="horz" pos="779"/>
        <p:guide orient="horz" pos="2792"/>
        <p:guide orient="horz" pos="1736"/>
        <p:guide pos="5392"/>
        <p:guide pos="68"/>
        <p:guide pos="3030"/>
        <p:guide pos="236"/>
        <p:guide pos="5573"/>
        <p:guide pos="1979"/>
        <p:guide pos="4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64"/>
    </p:cViewPr>
  </p:sorterViewPr>
  <p:notesViewPr>
    <p:cSldViewPr snapToGrid="0">
      <p:cViewPr varScale="1">
        <p:scale>
          <a:sx n="63" d="100"/>
          <a:sy n="63" d="100"/>
        </p:scale>
        <p:origin x="-3130" y="-6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210DA3-52C8-4CF5-B5ED-6BC147F15ACE}"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GB"/>
        </a:p>
      </dgm:t>
    </dgm:pt>
    <dgm:pt modelId="{32A27F02-A7CB-4C76-A588-86768B442D28}">
      <dgm:prSet phldrT="[Text]" custT="1"/>
      <dgm:spPr/>
      <dgm:t>
        <a:bodyPr/>
        <a:lstStyle/>
        <a:p>
          <a:r>
            <a:rPr lang="en-GB" sz="800" dirty="0" err="1"/>
            <a:t>Uni</a:t>
          </a:r>
          <a:r>
            <a:rPr lang="en-GB" sz="800" dirty="0"/>
            <a:t>-disciplinary Language Pathway</a:t>
          </a:r>
        </a:p>
        <a:p>
          <a:endParaRPr lang="en-GB" sz="600" dirty="0"/>
        </a:p>
      </dgm:t>
    </dgm:pt>
    <dgm:pt modelId="{6513C873-9AF7-4E28-8E33-817004035AFA}" type="parTrans" cxnId="{76D0DF9F-5ED1-469A-9CF2-F87934BFA8C2}">
      <dgm:prSet/>
      <dgm:spPr/>
      <dgm:t>
        <a:bodyPr/>
        <a:lstStyle/>
        <a:p>
          <a:endParaRPr lang="en-GB"/>
        </a:p>
      </dgm:t>
    </dgm:pt>
    <dgm:pt modelId="{7F560539-56C9-4433-ABD1-7FC6562A19B7}" type="sibTrans" cxnId="{76D0DF9F-5ED1-469A-9CF2-F87934BFA8C2}">
      <dgm:prSet/>
      <dgm:spPr/>
      <dgm:t>
        <a:bodyPr/>
        <a:lstStyle/>
        <a:p>
          <a:endParaRPr lang="en-GB"/>
        </a:p>
      </dgm:t>
    </dgm:pt>
    <dgm:pt modelId="{45895C23-8AFD-4D54-970B-8ACF60DB8DEE}">
      <dgm:prSet phldrT="[Text]"/>
      <dgm:spPr/>
      <dgm:t>
        <a:bodyPr/>
        <a:lstStyle/>
        <a:p>
          <a:r>
            <a:rPr lang="en-GB" dirty="0"/>
            <a:t>Pathway Leads for: </a:t>
          </a:r>
        </a:p>
        <a:p>
          <a:r>
            <a:rPr lang="en-GB" dirty="0"/>
            <a:t>EY Language, DLD ARPs and Language </a:t>
          </a:r>
          <a:r>
            <a:rPr lang="en-GB" dirty="0" err="1"/>
            <a:t>Mainsteram</a:t>
          </a:r>
          <a:r>
            <a:rPr lang="en-GB" dirty="0"/>
            <a:t> Schools</a:t>
          </a:r>
        </a:p>
      </dgm:t>
    </dgm:pt>
    <dgm:pt modelId="{6049DE2C-AE4F-48CF-901D-2C09AE71DAD9}" type="parTrans" cxnId="{AC0D60D9-43FA-4C66-84DF-403BBDCA4547}">
      <dgm:prSet/>
      <dgm:spPr/>
      <dgm:t>
        <a:bodyPr/>
        <a:lstStyle/>
        <a:p>
          <a:endParaRPr lang="en-GB"/>
        </a:p>
      </dgm:t>
    </dgm:pt>
    <dgm:pt modelId="{1A4B0D23-880A-46BC-8176-4FAB8F4138BD}" type="sibTrans" cxnId="{AC0D60D9-43FA-4C66-84DF-403BBDCA4547}">
      <dgm:prSet/>
      <dgm:spPr/>
      <dgm:t>
        <a:bodyPr/>
        <a:lstStyle/>
        <a:p>
          <a:endParaRPr lang="en-GB"/>
        </a:p>
      </dgm:t>
    </dgm:pt>
    <dgm:pt modelId="{EF20A70F-30AD-42B1-A9F2-5A874E95376B}">
      <dgm:prSet phldrT="[Text]"/>
      <dgm:spPr/>
      <dgm:t>
        <a:bodyPr/>
        <a:lstStyle/>
        <a:p>
          <a:r>
            <a:rPr lang="en-GB" dirty="0">
              <a:latin typeface="Calibri" panose="020F0502020204030204" pitchFamily="34" charset="0"/>
              <a:cs typeface="Calibri" panose="020F0502020204030204" pitchFamily="34" charset="0"/>
            </a:rPr>
            <a:t>A </a:t>
          </a:r>
          <a:r>
            <a:rPr lang="en-GB" dirty="0" err="1">
              <a:latin typeface="Calibri" panose="020F0502020204030204" pitchFamily="34" charset="0"/>
              <a:cs typeface="Calibri" panose="020F0502020204030204" pitchFamily="34" charset="0"/>
            </a:rPr>
            <a:t>uni</a:t>
          </a:r>
          <a:r>
            <a:rPr lang="en-GB" dirty="0">
              <a:latin typeface="Calibri" panose="020F0502020204030204" pitchFamily="34" charset="0"/>
              <a:cs typeface="Calibri" panose="020F0502020204030204" pitchFamily="34" charset="0"/>
            </a:rPr>
            <a:t>-disciplinary pathway with a skill mix of SLTs of various Bands. </a:t>
          </a:r>
          <a:endParaRPr lang="en-GB" dirty="0"/>
        </a:p>
      </dgm:t>
    </dgm:pt>
    <dgm:pt modelId="{207506E4-2322-415B-AB7D-312FCB3AA489}" type="parTrans" cxnId="{0A35C2B3-B61F-4436-A497-E82CA2D5C19D}">
      <dgm:prSet/>
      <dgm:spPr/>
      <dgm:t>
        <a:bodyPr/>
        <a:lstStyle/>
        <a:p>
          <a:endParaRPr lang="en-GB"/>
        </a:p>
      </dgm:t>
    </dgm:pt>
    <dgm:pt modelId="{79BA7B5E-2C5A-4CF7-AEF9-2F07A44E1194}" type="sibTrans" cxnId="{0A35C2B3-B61F-4436-A497-E82CA2D5C19D}">
      <dgm:prSet/>
      <dgm:spPr/>
      <dgm:t>
        <a:bodyPr/>
        <a:lstStyle/>
        <a:p>
          <a:endParaRPr lang="en-GB"/>
        </a:p>
      </dgm:t>
    </dgm:pt>
    <dgm:pt modelId="{63FFD118-5F80-49A0-BDC0-2A111E15CF37}">
      <dgm:prSet/>
      <dgm:spPr/>
      <dgm:t>
        <a:bodyPr/>
        <a:lstStyle/>
        <a:p>
          <a:r>
            <a:rPr lang="en-GB" dirty="0"/>
            <a:t>Head of Targeted Services</a:t>
          </a:r>
        </a:p>
      </dgm:t>
    </dgm:pt>
    <dgm:pt modelId="{107E4914-8423-4F12-9671-B53ACDF95EF6}" type="parTrans" cxnId="{6161666D-C4EA-4884-B318-803C5CD4EAF8}">
      <dgm:prSet/>
      <dgm:spPr/>
      <dgm:t>
        <a:bodyPr/>
        <a:lstStyle/>
        <a:p>
          <a:endParaRPr lang="en-GB"/>
        </a:p>
      </dgm:t>
    </dgm:pt>
    <dgm:pt modelId="{61FB44E2-FBC7-4D3F-88DD-683315DEDA0D}" type="sibTrans" cxnId="{6161666D-C4EA-4884-B318-803C5CD4EAF8}">
      <dgm:prSet/>
      <dgm:spPr/>
      <dgm:t>
        <a:bodyPr/>
        <a:lstStyle/>
        <a:p>
          <a:endParaRPr lang="en-GB"/>
        </a:p>
      </dgm:t>
    </dgm:pt>
    <dgm:pt modelId="{23A030E4-568E-4760-BC03-076D01AF9F73}">
      <dgm:prSet/>
      <dgm:spPr/>
      <dgm:t>
        <a:bodyPr/>
        <a:lstStyle/>
        <a:p>
          <a:r>
            <a:rPr lang="en-GB" dirty="0"/>
            <a:t>Clinical Therapy Leads (SALT, OT &amp; PT))</a:t>
          </a:r>
        </a:p>
      </dgm:t>
    </dgm:pt>
    <dgm:pt modelId="{12962521-8013-4463-801F-367105EBF81B}" type="parTrans" cxnId="{4A1ABE0D-9A4F-4612-82B5-251E5DDA50CF}">
      <dgm:prSet/>
      <dgm:spPr/>
      <dgm:t>
        <a:bodyPr/>
        <a:lstStyle/>
        <a:p>
          <a:endParaRPr lang="en-GB"/>
        </a:p>
      </dgm:t>
    </dgm:pt>
    <dgm:pt modelId="{2A73AA1F-8B3F-4EC9-A52D-760DC824D13E}" type="sibTrans" cxnId="{4A1ABE0D-9A4F-4612-82B5-251E5DDA50CF}">
      <dgm:prSet/>
      <dgm:spPr/>
      <dgm:t>
        <a:bodyPr/>
        <a:lstStyle/>
        <a:p>
          <a:endParaRPr lang="en-GB"/>
        </a:p>
      </dgm:t>
    </dgm:pt>
    <dgm:pt modelId="{461C2EBB-4AE1-4BC2-AC50-C08A6BABDA65}">
      <dgm:prSet/>
      <dgm:spPr/>
      <dgm:t>
        <a:bodyPr/>
        <a:lstStyle/>
        <a:p>
          <a:r>
            <a:rPr lang="en-GB" dirty="0"/>
            <a:t>Dual-disciplinary Social  Communication  Pathway</a:t>
          </a:r>
        </a:p>
      </dgm:t>
    </dgm:pt>
    <dgm:pt modelId="{C8A881B1-F1F1-47F6-9956-842AC8EF22FB}" type="parTrans" cxnId="{FEC1899D-BF7A-4D30-8174-B1348FCF5A35}">
      <dgm:prSet/>
      <dgm:spPr/>
      <dgm:t>
        <a:bodyPr/>
        <a:lstStyle/>
        <a:p>
          <a:endParaRPr lang="en-GB"/>
        </a:p>
      </dgm:t>
    </dgm:pt>
    <dgm:pt modelId="{E3E97967-8BED-4CD9-A184-67C93237C790}" type="sibTrans" cxnId="{FEC1899D-BF7A-4D30-8174-B1348FCF5A35}">
      <dgm:prSet/>
      <dgm:spPr/>
      <dgm:t>
        <a:bodyPr/>
        <a:lstStyle/>
        <a:p>
          <a:endParaRPr lang="en-GB"/>
        </a:p>
      </dgm:t>
    </dgm:pt>
    <dgm:pt modelId="{E5DB0CE1-BEF2-4767-A087-C32CBFABBAAD}">
      <dgm:prSet/>
      <dgm:spPr/>
      <dgm:t>
        <a:bodyPr/>
        <a:lstStyle/>
        <a:p>
          <a:r>
            <a:rPr lang="en-GB" dirty="0"/>
            <a:t>Multi-disciplinary Complex Needs and Dysphagia Pathway</a:t>
          </a:r>
        </a:p>
      </dgm:t>
    </dgm:pt>
    <dgm:pt modelId="{8171B322-48AC-47E7-B753-19C5B40A838B}" type="parTrans" cxnId="{10A9BB08-0B99-4456-A343-73D39EAB02FC}">
      <dgm:prSet/>
      <dgm:spPr/>
      <dgm:t>
        <a:bodyPr/>
        <a:lstStyle/>
        <a:p>
          <a:endParaRPr lang="en-GB"/>
        </a:p>
      </dgm:t>
    </dgm:pt>
    <dgm:pt modelId="{9D2553DA-D8F5-4A65-A1B1-D06CCFAB4835}" type="sibTrans" cxnId="{10A9BB08-0B99-4456-A343-73D39EAB02FC}">
      <dgm:prSet/>
      <dgm:spPr/>
      <dgm:t>
        <a:bodyPr/>
        <a:lstStyle/>
        <a:p>
          <a:endParaRPr lang="en-GB"/>
        </a:p>
      </dgm:t>
    </dgm:pt>
    <dgm:pt modelId="{55577150-CFB4-4EC4-8B9C-FA8E1CC7E2BF}">
      <dgm:prSet/>
      <dgm:spPr/>
      <dgm:t>
        <a:bodyPr/>
        <a:lstStyle/>
        <a:p>
          <a:r>
            <a:rPr lang="en-GB" dirty="0"/>
            <a:t>Pathway Leads for :</a:t>
          </a:r>
        </a:p>
        <a:p>
          <a:r>
            <a:rPr lang="en-GB" dirty="0"/>
            <a:t>ASD Diagnostics, EY ASD, ASD ARPs and ASD Mainstream Schools</a:t>
          </a:r>
        </a:p>
      </dgm:t>
    </dgm:pt>
    <dgm:pt modelId="{78D69352-A195-40FA-9803-07F5CD29B605}" type="parTrans" cxnId="{E44BF8B8-3A38-4AEA-87EF-7951B99208C7}">
      <dgm:prSet/>
      <dgm:spPr/>
      <dgm:t>
        <a:bodyPr/>
        <a:lstStyle/>
        <a:p>
          <a:endParaRPr lang="en-GB"/>
        </a:p>
      </dgm:t>
    </dgm:pt>
    <dgm:pt modelId="{94D550F4-133C-4D60-A0EA-9310EAA08C76}" type="sibTrans" cxnId="{E44BF8B8-3A38-4AEA-87EF-7951B99208C7}">
      <dgm:prSet/>
      <dgm:spPr/>
      <dgm:t>
        <a:bodyPr/>
        <a:lstStyle/>
        <a:p>
          <a:endParaRPr lang="en-GB"/>
        </a:p>
      </dgm:t>
    </dgm:pt>
    <dgm:pt modelId="{A5536E6F-C72E-477D-975C-A9AAE128FA0E}">
      <dgm:prSet/>
      <dgm:spPr/>
      <dgm:t>
        <a:bodyPr/>
        <a:lstStyle/>
        <a:p>
          <a:r>
            <a:rPr lang="en-GB" dirty="0"/>
            <a:t>Pathway  Leads for:</a:t>
          </a:r>
        </a:p>
        <a:p>
          <a:r>
            <a:rPr lang="en-GB" dirty="0"/>
            <a:t>Dysphagia, Special Schools, Complex Needs N/ARPs, </a:t>
          </a:r>
        </a:p>
      </dgm:t>
    </dgm:pt>
    <dgm:pt modelId="{5CB8B29F-6C2C-4357-B8E8-B9BDDE8A8236}" type="parTrans" cxnId="{4B271C0A-CE52-44C1-8952-9760337B0D30}">
      <dgm:prSet/>
      <dgm:spPr/>
      <dgm:t>
        <a:bodyPr/>
        <a:lstStyle/>
        <a:p>
          <a:endParaRPr lang="en-GB"/>
        </a:p>
      </dgm:t>
    </dgm:pt>
    <dgm:pt modelId="{FF7F1CA9-0BC0-48E6-83CB-D7A6523C3567}" type="sibTrans" cxnId="{4B271C0A-CE52-44C1-8952-9760337B0D30}">
      <dgm:prSet/>
      <dgm:spPr/>
      <dgm:t>
        <a:bodyPr/>
        <a:lstStyle/>
        <a:p>
          <a:endParaRPr lang="en-GB"/>
        </a:p>
      </dgm:t>
    </dgm:pt>
    <dgm:pt modelId="{80B389A8-09D6-491F-899E-EFAD249AC61C}">
      <dgm:prSet/>
      <dgm:spPr/>
      <dgm:t>
        <a:bodyPr/>
        <a:lstStyle/>
        <a:p>
          <a:r>
            <a:rPr lang="en-GB" dirty="0">
              <a:latin typeface="Calibri" panose="020F0502020204030204" pitchFamily="34" charset="0"/>
              <a:cs typeface="Calibri" panose="020F0502020204030204" pitchFamily="34" charset="0"/>
            </a:rPr>
            <a:t>A multidisciplinary pathway with a skill mix of  SLTs (and </a:t>
          </a:r>
          <a:r>
            <a:rPr lang="en-GB" dirty="0" err="1">
              <a:latin typeface="Calibri" panose="020F0502020204030204" pitchFamily="34" charset="0"/>
              <a:cs typeface="Calibri" panose="020F0502020204030204" pitchFamily="34" charset="0"/>
            </a:rPr>
            <a:t>Ots</a:t>
          </a:r>
          <a:r>
            <a:rPr lang="en-GB" dirty="0">
              <a:latin typeface="Calibri" panose="020F0502020204030204" pitchFamily="34" charset="0"/>
              <a:cs typeface="Calibri" panose="020F0502020204030204" pitchFamily="34" charset="0"/>
            </a:rPr>
            <a:t>) of various bands </a:t>
          </a:r>
        </a:p>
        <a:p>
          <a:endParaRPr lang="en-GB" dirty="0"/>
        </a:p>
      </dgm:t>
    </dgm:pt>
    <dgm:pt modelId="{A7839C3E-0D3A-45ED-8168-F78D441A40AD}" type="parTrans" cxnId="{6641FC4E-9CBA-4DFA-ADB2-C2DD468EDD1D}">
      <dgm:prSet/>
      <dgm:spPr/>
      <dgm:t>
        <a:bodyPr/>
        <a:lstStyle/>
        <a:p>
          <a:endParaRPr lang="en-GB"/>
        </a:p>
      </dgm:t>
    </dgm:pt>
    <dgm:pt modelId="{FD6150BC-0E8B-4514-8224-2DB8787CD70D}" type="sibTrans" cxnId="{6641FC4E-9CBA-4DFA-ADB2-C2DD468EDD1D}">
      <dgm:prSet/>
      <dgm:spPr/>
      <dgm:t>
        <a:bodyPr/>
        <a:lstStyle/>
        <a:p>
          <a:endParaRPr lang="en-GB"/>
        </a:p>
      </dgm:t>
    </dgm:pt>
    <dgm:pt modelId="{BA850272-509E-4C69-9351-AC0E0BA5F095}">
      <dgm:prSet/>
      <dgm:spPr/>
      <dgm:t>
        <a:bodyPr/>
        <a:lstStyle/>
        <a:p>
          <a:r>
            <a:rPr lang="en-GB" dirty="0"/>
            <a:t>A multidisciplinary pathway with a skill mix of  SLTs, (OTs and PTs) of various bands </a:t>
          </a:r>
        </a:p>
      </dgm:t>
    </dgm:pt>
    <dgm:pt modelId="{35C7D844-0E4E-4473-BEF0-E457962F3170}" type="parTrans" cxnId="{21A3BEF8-29DB-4CBE-9569-F9D812626587}">
      <dgm:prSet/>
      <dgm:spPr/>
      <dgm:t>
        <a:bodyPr/>
        <a:lstStyle/>
        <a:p>
          <a:endParaRPr lang="en-GB"/>
        </a:p>
      </dgm:t>
    </dgm:pt>
    <dgm:pt modelId="{DF14D718-7EF3-4474-8D5C-DC78E126488E}" type="sibTrans" cxnId="{21A3BEF8-29DB-4CBE-9569-F9D812626587}">
      <dgm:prSet/>
      <dgm:spPr/>
      <dgm:t>
        <a:bodyPr/>
        <a:lstStyle/>
        <a:p>
          <a:endParaRPr lang="en-GB"/>
        </a:p>
      </dgm:t>
    </dgm:pt>
    <dgm:pt modelId="{2F2433A3-05C0-45B3-BA1F-1FE1D71402C4}">
      <dgm:prSet/>
      <dgm:spPr/>
      <dgm:t>
        <a:bodyPr/>
        <a:lstStyle/>
        <a:p>
          <a:r>
            <a:rPr lang="en-GB" dirty="0" err="1"/>
            <a:t>Uni</a:t>
          </a:r>
          <a:r>
            <a:rPr lang="en-GB" dirty="0"/>
            <a:t>-disciplinary </a:t>
          </a:r>
        </a:p>
        <a:p>
          <a:r>
            <a:rPr lang="en-GB" dirty="0"/>
            <a:t>Specialist Pathways:</a:t>
          </a:r>
        </a:p>
        <a:p>
          <a:r>
            <a:rPr lang="en-GB" dirty="0"/>
            <a:t>Speech, Voice, Dysfluency &amp; Deafness</a:t>
          </a:r>
        </a:p>
      </dgm:t>
    </dgm:pt>
    <dgm:pt modelId="{6D181A5C-82AA-4F07-ABFD-8C956D40C8BA}" type="sibTrans" cxnId="{4D2F079B-3BE2-4B13-AEEC-B585CC4E4627}">
      <dgm:prSet/>
      <dgm:spPr/>
      <dgm:t>
        <a:bodyPr/>
        <a:lstStyle/>
        <a:p>
          <a:endParaRPr lang="en-GB"/>
        </a:p>
      </dgm:t>
    </dgm:pt>
    <dgm:pt modelId="{6F19F9A8-C6DF-461C-A0B1-052D28A2ABE0}" type="parTrans" cxnId="{4D2F079B-3BE2-4B13-AEEC-B585CC4E4627}">
      <dgm:prSet/>
      <dgm:spPr/>
      <dgm:t>
        <a:bodyPr/>
        <a:lstStyle/>
        <a:p>
          <a:endParaRPr lang="en-GB"/>
        </a:p>
      </dgm:t>
    </dgm:pt>
    <dgm:pt modelId="{7DE0EDE9-399D-40C4-B5FD-0F1C001531F3}">
      <dgm:prSet/>
      <dgm:spPr/>
      <dgm:t>
        <a:bodyPr/>
        <a:lstStyle/>
        <a:p>
          <a:r>
            <a:rPr lang="en-GB" dirty="0"/>
            <a:t>Pathway Leads for:</a:t>
          </a:r>
        </a:p>
        <a:p>
          <a:r>
            <a:rPr lang="en-GB" dirty="0"/>
            <a:t>Speech</a:t>
          </a:r>
          <a:r>
            <a:rPr lang="en-GB"/>
            <a:t>, Voice</a:t>
          </a:r>
          <a:r>
            <a:rPr lang="en-GB" dirty="0"/>
            <a:t>, Dysfluency, &amp; Deafness</a:t>
          </a:r>
        </a:p>
      </dgm:t>
    </dgm:pt>
    <dgm:pt modelId="{D5A72EAC-1ECF-47F7-8373-5FE2EC83E475}" type="parTrans" cxnId="{8ED58B05-534E-4200-B67F-5C1D59226D6A}">
      <dgm:prSet/>
      <dgm:spPr/>
      <dgm:t>
        <a:bodyPr/>
        <a:lstStyle/>
        <a:p>
          <a:endParaRPr lang="en-GB"/>
        </a:p>
      </dgm:t>
    </dgm:pt>
    <dgm:pt modelId="{0E58C6F1-B802-4404-82F4-46457D8159EF}" type="sibTrans" cxnId="{8ED58B05-534E-4200-B67F-5C1D59226D6A}">
      <dgm:prSet/>
      <dgm:spPr/>
      <dgm:t>
        <a:bodyPr/>
        <a:lstStyle/>
        <a:p>
          <a:endParaRPr lang="en-GB"/>
        </a:p>
      </dgm:t>
    </dgm:pt>
    <dgm:pt modelId="{6DA875CA-C184-4B42-8B28-04AF8319F818}">
      <dgm:prSet/>
      <dgm:spPr/>
      <dgm:t>
        <a:bodyPr/>
        <a:lstStyle/>
        <a:p>
          <a:r>
            <a:rPr lang="en-GB">
              <a:latin typeface="Calibri" panose="020F0502020204030204" pitchFamily="34" charset="0"/>
              <a:cs typeface="Calibri" panose="020F0502020204030204" pitchFamily="34" charset="0"/>
            </a:rPr>
            <a:t>A uni-disciplinary pathway with a skill mix of SLTs of various Bands</a:t>
          </a:r>
          <a:endParaRPr lang="en-GB"/>
        </a:p>
      </dgm:t>
    </dgm:pt>
    <dgm:pt modelId="{021C2C99-9E64-4A98-8AA7-8D24BF4C971E}" type="parTrans" cxnId="{98F2892C-1947-4083-ABD1-AB477498EB90}">
      <dgm:prSet/>
      <dgm:spPr/>
      <dgm:t>
        <a:bodyPr/>
        <a:lstStyle/>
        <a:p>
          <a:endParaRPr lang="en-GB"/>
        </a:p>
      </dgm:t>
    </dgm:pt>
    <dgm:pt modelId="{69C86DDE-3F67-414B-93DF-3CD1CB4606AE}" type="sibTrans" cxnId="{98F2892C-1947-4083-ABD1-AB477498EB90}">
      <dgm:prSet/>
      <dgm:spPr/>
      <dgm:t>
        <a:bodyPr/>
        <a:lstStyle/>
        <a:p>
          <a:endParaRPr lang="en-GB"/>
        </a:p>
      </dgm:t>
    </dgm:pt>
    <dgm:pt modelId="{7CE647CC-5311-4DC5-A270-8115F0D0E3BB}">
      <dgm:prSet/>
      <dgm:spPr/>
      <dgm:t>
        <a:bodyPr/>
        <a:lstStyle/>
        <a:p>
          <a:r>
            <a:rPr lang="en-GB" dirty="0"/>
            <a:t>Dual Disciplinary </a:t>
          </a:r>
        </a:p>
        <a:p>
          <a:r>
            <a:rPr lang="en-GB" dirty="0"/>
            <a:t>Motor Pathways</a:t>
          </a:r>
        </a:p>
      </dgm:t>
    </dgm:pt>
    <dgm:pt modelId="{CC9FF686-9144-4B01-842E-037900C4F168}" type="parTrans" cxnId="{D094B13E-C756-44CE-B80E-A4CEBB3A07EB}">
      <dgm:prSet/>
      <dgm:spPr/>
      <dgm:t>
        <a:bodyPr/>
        <a:lstStyle/>
        <a:p>
          <a:endParaRPr lang="en-GB"/>
        </a:p>
      </dgm:t>
    </dgm:pt>
    <dgm:pt modelId="{393966EB-C6C0-4070-848C-9B630A059FBC}" type="sibTrans" cxnId="{D094B13E-C756-44CE-B80E-A4CEBB3A07EB}">
      <dgm:prSet/>
      <dgm:spPr/>
      <dgm:t>
        <a:bodyPr/>
        <a:lstStyle/>
        <a:p>
          <a:endParaRPr lang="en-GB"/>
        </a:p>
      </dgm:t>
    </dgm:pt>
    <dgm:pt modelId="{7E85DDA5-528B-42E1-BABB-B4FD9458DC83}">
      <dgm:prSet/>
      <dgm:spPr/>
      <dgm:t>
        <a:bodyPr/>
        <a:lstStyle/>
        <a:p>
          <a:r>
            <a:rPr lang="en-GB"/>
            <a:t>Pathway Leads for:</a:t>
          </a:r>
        </a:p>
        <a:p>
          <a:r>
            <a:rPr lang="en-GB"/>
            <a:t>Motor Pathways</a:t>
          </a:r>
        </a:p>
      </dgm:t>
    </dgm:pt>
    <dgm:pt modelId="{DE605E8C-787F-4841-BE2D-D31C530E0058}" type="parTrans" cxnId="{44B74293-2B65-40A5-93C6-C3D0DDFFDE4F}">
      <dgm:prSet/>
      <dgm:spPr/>
      <dgm:t>
        <a:bodyPr/>
        <a:lstStyle/>
        <a:p>
          <a:endParaRPr lang="en-GB"/>
        </a:p>
      </dgm:t>
    </dgm:pt>
    <dgm:pt modelId="{967F2CFC-F054-4A8F-8291-A27CF4FE0C78}" type="sibTrans" cxnId="{44B74293-2B65-40A5-93C6-C3D0DDFFDE4F}">
      <dgm:prSet/>
      <dgm:spPr/>
      <dgm:t>
        <a:bodyPr/>
        <a:lstStyle/>
        <a:p>
          <a:endParaRPr lang="en-GB"/>
        </a:p>
      </dgm:t>
    </dgm:pt>
    <dgm:pt modelId="{08D675E0-077A-4582-868B-D8671AFFAE05}">
      <dgm:prSet/>
      <dgm:spPr/>
      <dgm:t>
        <a:bodyPr/>
        <a:lstStyle/>
        <a:p>
          <a:r>
            <a:rPr lang="en-GB"/>
            <a:t>A multidisciplinary pathway with a skillmix of OTs and PTs</a:t>
          </a:r>
        </a:p>
      </dgm:t>
    </dgm:pt>
    <dgm:pt modelId="{270FE6F6-1B42-4859-B53E-1B517B4470BF}" type="parTrans" cxnId="{292F4CEB-24AF-485D-8A46-0D7DB693F4CC}">
      <dgm:prSet/>
      <dgm:spPr/>
      <dgm:t>
        <a:bodyPr/>
        <a:lstStyle/>
        <a:p>
          <a:endParaRPr lang="en-GB"/>
        </a:p>
      </dgm:t>
    </dgm:pt>
    <dgm:pt modelId="{73EC0DC2-2470-4FB7-AA1C-BAE78944D7ED}" type="sibTrans" cxnId="{292F4CEB-24AF-485D-8A46-0D7DB693F4CC}">
      <dgm:prSet/>
      <dgm:spPr/>
      <dgm:t>
        <a:bodyPr/>
        <a:lstStyle/>
        <a:p>
          <a:endParaRPr lang="en-GB"/>
        </a:p>
      </dgm:t>
    </dgm:pt>
    <dgm:pt modelId="{50EFC1F8-BDEC-4C2A-BC3D-58DAB6FB6600}" type="pres">
      <dgm:prSet presAssocID="{C6210DA3-52C8-4CF5-B5ED-6BC147F15ACE}" presName="hierChild1" presStyleCnt="0">
        <dgm:presLayoutVars>
          <dgm:orgChart val="1"/>
          <dgm:chPref val="1"/>
          <dgm:dir/>
          <dgm:animOne val="branch"/>
          <dgm:animLvl val="lvl"/>
          <dgm:resizeHandles/>
        </dgm:presLayoutVars>
      </dgm:prSet>
      <dgm:spPr/>
    </dgm:pt>
    <dgm:pt modelId="{ACE2E469-9AFB-4EC4-99FA-F0263F580911}" type="pres">
      <dgm:prSet presAssocID="{63FFD118-5F80-49A0-BDC0-2A111E15CF37}" presName="hierRoot1" presStyleCnt="0">
        <dgm:presLayoutVars>
          <dgm:hierBranch val="init"/>
        </dgm:presLayoutVars>
      </dgm:prSet>
      <dgm:spPr/>
    </dgm:pt>
    <dgm:pt modelId="{583F96DA-EBB8-4015-829C-B776B625973A}" type="pres">
      <dgm:prSet presAssocID="{63FFD118-5F80-49A0-BDC0-2A111E15CF37}" presName="rootComposite1" presStyleCnt="0"/>
      <dgm:spPr/>
    </dgm:pt>
    <dgm:pt modelId="{10E00926-766F-43AD-B587-5CE24E43876E}" type="pres">
      <dgm:prSet presAssocID="{63FFD118-5F80-49A0-BDC0-2A111E15CF37}" presName="rootText1" presStyleLbl="node0" presStyleIdx="0" presStyleCnt="1">
        <dgm:presLayoutVars>
          <dgm:chPref val="3"/>
        </dgm:presLayoutVars>
      </dgm:prSet>
      <dgm:spPr/>
    </dgm:pt>
    <dgm:pt modelId="{AF829834-4B53-464E-BBA4-10BD3495983F}" type="pres">
      <dgm:prSet presAssocID="{63FFD118-5F80-49A0-BDC0-2A111E15CF37}" presName="rootConnector1" presStyleLbl="node1" presStyleIdx="0" presStyleCnt="0"/>
      <dgm:spPr/>
    </dgm:pt>
    <dgm:pt modelId="{0F76F648-2FB0-4080-B137-7278411D511D}" type="pres">
      <dgm:prSet presAssocID="{63FFD118-5F80-49A0-BDC0-2A111E15CF37}" presName="hierChild2" presStyleCnt="0"/>
      <dgm:spPr/>
    </dgm:pt>
    <dgm:pt modelId="{2E097767-4360-4D0C-BC7E-D91CA8BDFB0E}" type="pres">
      <dgm:prSet presAssocID="{12962521-8013-4463-801F-367105EBF81B}" presName="Name37" presStyleLbl="parChTrans1D2" presStyleIdx="0" presStyleCnt="1"/>
      <dgm:spPr/>
    </dgm:pt>
    <dgm:pt modelId="{45486BEC-EC7C-44F7-BD62-D713C6B54AA3}" type="pres">
      <dgm:prSet presAssocID="{23A030E4-568E-4760-BC03-076D01AF9F73}" presName="hierRoot2" presStyleCnt="0">
        <dgm:presLayoutVars>
          <dgm:hierBranch val="init"/>
        </dgm:presLayoutVars>
      </dgm:prSet>
      <dgm:spPr/>
    </dgm:pt>
    <dgm:pt modelId="{CB776706-DC28-4660-81D2-D36BFF04849A}" type="pres">
      <dgm:prSet presAssocID="{23A030E4-568E-4760-BC03-076D01AF9F73}" presName="rootComposite" presStyleCnt="0"/>
      <dgm:spPr/>
    </dgm:pt>
    <dgm:pt modelId="{43BF149B-DA59-4C35-BCB8-C7B70E3573A4}" type="pres">
      <dgm:prSet presAssocID="{23A030E4-568E-4760-BC03-076D01AF9F73}" presName="rootText" presStyleLbl="node2" presStyleIdx="0" presStyleCnt="1" custLinFactNeighborX="-1092" custLinFactNeighborY="2165">
        <dgm:presLayoutVars>
          <dgm:chPref val="3"/>
        </dgm:presLayoutVars>
      </dgm:prSet>
      <dgm:spPr/>
    </dgm:pt>
    <dgm:pt modelId="{F38F5CD5-36F6-4594-AA14-D1604D7C8A20}" type="pres">
      <dgm:prSet presAssocID="{23A030E4-568E-4760-BC03-076D01AF9F73}" presName="rootConnector" presStyleLbl="node2" presStyleIdx="0" presStyleCnt="1"/>
      <dgm:spPr/>
    </dgm:pt>
    <dgm:pt modelId="{88A36122-1769-4830-8526-960319B7712A}" type="pres">
      <dgm:prSet presAssocID="{23A030E4-568E-4760-BC03-076D01AF9F73}" presName="hierChild4" presStyleCnt="0"/>
      <dgm:spPr/>
    </dgm:pt>
    <dgm:pt modelId="{2CDAF66B-BB4C-4C06-81EA-6AFF801DD0B4}" type="pres">
      <dgm:prSet presAssocID="{6513C873-9AF7-4E28-8E33-817004035AFA}" presName="Name37" presStyleLbl="parChTrans1D3" presStyleIdx="0" presStyleCnt="5"/>
      <dgm:spPr/>
    </dgm:pt>
    <dgm:pt modelId="{255EC3AB-2F29-43A6-8655-491E1D50640A}" type="pres">
      <dgm:prSet presAssocID="{32A27F02-A7CB-4C76-A588-86768B442D28}" presName="hierRoot2" presStyleCnt="0">
        <dgm:presLayoutVars>
          <dgm:hierBranch val="init"/>
        </dgm:presLayoutVars>
      </dgm:prSet>
      <dgm:spPr/>
    </dgm:pt>
    <dgm:pt modelId="{6ECEA909-2BEA-45A1-A50C-818B34A56717}" type="pres">
      <dgm:prSet presAssocID="{32A27F02-A7CB-4C76-A588-86768B442D28}" presName="rootComposite" presStyleCnt="0"/>
      <dgm:spPr/>
    </dgm:pt>
    <dgm:pt modelId="{271070A5-A0AE-4574-9569-58EDC12FF45C}" type="pres">
      <dgm:prSet presAssocID="{32A27F02-A7CB-4C76-A588-86768B442D28}" presName="rootText" presStyleLbl="node3" presStyleIdx="0" presStyleCnt="5">
        <dgm:presLayoutVars>
          <dgm:chPref val="3"/>
        </dgm:presLayoutVars>
      </dgm:prSet>
      <dgm:spPr/>
    </dgm:pt>
    <dgm:pt modelId="{30C768A6-3063-4990-9E9B-2AFA694F2657}" type="pres">
      <dgm:prSet presAssocID="{32A27F02-A7CB-4C76-A588-86768B442D28}" presName="rootConnector" presStyleLbl="node3" presStyleIdx="0" presStyleCnt="5"/>
      <dgm:spPr/>
    </dgm:pt>
    <dgm:pt modelId="{9B73D1B2-7660-4B60-9924-85F7548ECA84}" type="pres">
      <dgm:prSet presAssocID="{32A27F02-A7CB-4C76-A588-86768B442D28}" presName="hierChild4" presStyleCnt="0"/>
      <dgm:spPr/>
    </dgm:pt>
    <dgm:pt modelId="{4CF8D5CC-2BC7-4C48-A206-3CE9536BBEB0}" type="pres">
      <dgm:prSet presAssocID="{6049DE2C-AE4F-48CF-901D-2C09AE71DAD9}" presName="Name37" presStyleLbl="parChTrans1D4" presStyleIdx="0" presStyleCnt="10"/>
      <dgm:spPr/>
    </dgm:pt>
    <dgm:pt modelId="{8DBF37C1-2786-44AA-8B49-942A053E5FE5}" type="pres">
      <dgm:prSet presAssocID="{45895C23-8AFD-4D54-970B-8ACF60DB8DEE}" presName="hierRoot2" presStyleCnt="0">
        <dgm:presLayoutVars>
          <dgm:hierBranch val="init"/>
        </dgm:presLayoutVars>
      </dgm:prSet>
      <dgm:spPr/>
    </dgm:pt>
    <dgm:pt modelId="{9712F641-4B36-442E-80C0-557005DF7A79}" type="pres">
      <dgm:prSet presAssocID="{45895C23-8AFD-4D54-970B-8ACF60DB8DEE}" presName="rootComposite" presStyleCnt="0"/>
      <dgm:spPr/>
    </dgm:pt>
    <dgm:pt modelId="{7F063DE3-0044-4097-B6FE-81F1112F3C39}" type="pres">
      <dgm:prSet presAssocID="{45895C23-8AFD-4D54-970B-8ACF60DB8DEE}" presName="rootText" presStyleLbl="node4" presStyleIdx="0" presStyleCnt="10">
        <dgm:presLayoutVars>
          <dgm:chPref val="3"/>
        </dgm:presLayoutVars>
      </dgm:prSet>
      <dgm:spPr/>
    </dgm:pt>
    <dgm:pt modelId="{7B3A2997-C02E-4830-8080-54258F559C53}" type="pres">
      <dgm:prSet presAssocID="{45895C23-8AFD-4D54-970B-8ACF60DB8DEE}" presName="rootConnector" presStyleLbl="node4" presStyleIdx="0" presStyleCnt="10"/>
      <dgm:spPr/>
    </dgm:pt>
    <dgm:pt modelId="{5127F155-EE2A-47BD-9474-C0DFB7F09CB2}" type="pres">
      <dgm:prSet presAssocID="{45895C23-8AFD-4D54-970B-8ACF60DB8DEE}" presName="hierChild4" presStyleCnt="0"/>
      <dgm:spPr/>
    </dgm:pt>
    <dgm:pt modelId="{B5670A1C-674E-4865-A026-55789D55FF72}" type="pres">
      <dgm:prSet presAssocID="{45895C23-8AFD-4D54-970B-8ACF60DB8DEE}" presName="hierChild5" presStyleCnt="0"/>
      <dgm:spPr/>
    </dgm:pt>
    <dgm:pt modelId="{22B5B2CD-E7FB-4C00-8710-FB6AF49CB6C6}" type="pres">
      <dgm:prSet presAssocID="{207506E4-2322-415B-AB7D-312FCB3AA489}" presName="Name37" presStyleLbl="parChTrans1D4" presStyleIdx="1" presStyleCnt="10"/>
      <dgm:spPr/>
    </dgm:pt>
    <dgm:pt modelId="{347073B3-A721-4D0E-A407-9C538E9AC823}" type="pres">
      <dgm:prSet presAssocID="{EF20A70F-30AD-42B1-A9F2-5A874E95376B}" presName="hierRoot2" presStyleCnt="0">
        <dgm:presLayoutVars>
          <dgm:hierBranch val="init"/>
        </dgm:presLayoutVars>
      </dgm:prSet>
      <dgm:spPr/>
    </dgm:pt>
    <dgm:pt modelId="{67C95075-CB49-495B-8DD0-4C8FCB0F5E65}" type="pres">
      <dgm:prSet presAssocID="{EF20A70F-30AD-42B1-A9F2-5A874E95376B}" presName="rootComposite" presStyleCnt="0"/>
      <dgm:spPr/>
    </dgm:pt>
    <dgm:pt modelId="{30AD3765-FC5C-4E1A-8F6A-02CE2A305E57}" type="pres">
      <dgm:prSet presAssocID="{EF20A70F-30AD-42B1-A9F2-5A874E95376B}" presName="rootText" presStyleLbl="node4" presStyleIdx="1" presStyleCnt="10">
        <dgm:presLayoutVars>
          <dgm:chPref val="3"/>
        </dgm:presLayoutVars>
      </dgm:prSet>
      <dgm:spPr/>
    </dgm:pt>
    <dgm:pt modelId="{619DDC54-9EA7-4E9E-BB6D-21EFEC772B18}" type="pres">
      <dgm:prSet presAssocID="{EF20A70F-30AD-42B1-A9F2-5A874E95376B}" presName="rootConnector" presStyleLbl="node4" presStyleIdx="1" presStyleCnt="10"/>
      <dgm:spPr/>
    </dgm:pt>
    <dgm:pt modelId="{3A6A7B08-378F-4616-913A-DCAB1B920C67}" type="pres">
      <dgm:prSet presAssocID="{EF20A70F-30AD-42B1-A9F2-5A874E95376B}" presName="hierChild4" presStyleCnt="0"/>
      <dgm:spPr/>
    </dgm:pt>
    <dgm:pt modelId="{65776AAC-410A-49B7-A9DF-E935EC658FBD}" type="pres">
      <dgm:prSet presAssocID="{EF20A70F-30AD-42B1-A9F2-5A874E95376B}" presName="hierChild5" presStyleCnt="0"/>
      <dgm:spPr/>
    </dgm:pt>
    <dgm:pt modelId="{5DC6D937-BABC-4874-A827-BFBD0DDE33A7}" type="pres">
      <dgm:prSet presAssocID="{32A27F02-A7CB-4C76-A588-86768B442D28}" presName="hierChild5" presStyleCnt="0"/>
      <dgm:spPr/>
    </dgm:pt>
    <dgm:pt modelId="{B94970E7-05C3-4C21-B2DF-10272A601729}" type="pres">
      <dgm:prSet presAssocID="{6F19F9A8-C6DF-461C-A0B1-052D28A2ABE0}" presName="Name37" presStyleLbl="parChTrans1D3" presStyleIdx="1" presStyleCnt="5"/>
      <dgm:spPr/>
    </dgm:pt>
    <dgm:pt modelId="{DE9F4B53-F96C-49C4-9DA3-A60B91357A63}" type="pres">
      <dgm:prSet presAssocID="{2F2433A3-05C0-45B3-BA1F-1FE1D71402C4}" presName="hierRoot2" presStyleCnt="0">
        <dgm:presLayoutVars>
          <dgm:hierBranch val="init"/>
        </dgm:presLayoutVars>
      </dgm:prSet>
      <dgm:spPr/>
    </dgm:pt>
    <dgm:pt modelId="{50DBDF53-4F9F-4F8D-BF12-AB0B8E4BCD52}" type="pres">
      <dgm:prSet presAssocID="{2F2433A3-05C0-45B3-BA1F-1FE1D71402C4}" presName="rootComposite" presStyleCnt="0"/>
      <dgm:spPr/>
    </dgm:pt>
    <dgm:pt modelId="{36203DFF-D54B-412D-A5B6-CD8693DEB4D9}" type="pres">
      <dgm:prSet presAssocID="{2F2433A3-05C0-45B3-BA1F-1FE1D71402C4}" presName="rootText" presStyleLbl="node3" presStyleIdx="1" presStyleCnt="5">
        <dgm:presLayoutVars>
          <dgm:chPref val="3"/>
        </dgm:presLayoutVars>
      </dgm:prSet>
      <dgm:spPr/>
    </dgm:pt>
    <dgm:pt modelId="{F70AA54B-D72F-4375-8785-DBBE401A1D8A}" type="pres">
      <dgm:prSet presAssocID="{2F2433A3-05C0-45B3-BA1F-1FE1D71402C4}" presName="rootConnector" presStyleLbl="node3" presStyleIdx="1" presStyleCnt="5"/>
      <dgm:spPr/>
    </dgm:pt>
    <dgm:pt modelId="{3032DCE4-0130-4D31-9EC0-93353F0A99BC}" type="pres">
      <dgm:prSet presAssocID="{2F2433A3-05C0-45B3-BA1F-1FE1D71402C4}" presName="hierChild4" presStyleCnt="0"/>
      <dgm:spPr/>
    </dgm:pt>
    <dgm:pt modelId="{2BE3D2A8-F7F8-4223-A00A-6FD060E91DDC}" type="pres">
      <dgm:prSet presAssocID="{D5A72EAC-1ECF-47F7-8373-5FE2EC83E475}" presName="Name37" presStyleLbl="parChTrans1D4" presStyleIdx="2" presStyleCnt="10"/>
      <dgm:spPr/>
    </dgm:pt>
    <dgm:pt modelId="{093B1811-CDA8-4617-9928-E0C78A01441E}" type="pres">
      <dgm:prSet presAssocID="{7DE0EDE9-399D-40C4-B5FD-0F1C001531F3}" presName="hierRoot2" presStyleCnt="0">
        <dgm:presLayoutVars>
          <dgm:hierBranch val="init"/>
        </dgm:presLayoutVars>
      </dgm:prSet>
      <dgm:spPr/>
    </dgm:pt>
    <dgm:pt modelId="{F00F9FC0-9407-40DD-BB19-2123C20A5A7B}" type="pres">
      <dgm:prSet presAssocID="{7DE0EDE9-399D-40C4-B5FD-0F1C001531F3}" presName="rootComposite" presStyleCnt="0"/>
      <dgm:spPr/>
    </dgm:pt>
    <dgm:pt modelId="{D060DFFA-D9FF-4233-B9BC-573F36D137E3}" type="pres">
      <dgm:prSet presAssocID="{7DE0EDE9-399D-40C4-B5FD-0F1C001531F3}" presName="rootText" presStyleLbl="node4" presStyleIdx="2" presStyleCnt="10" custLinFactNeighborX="2088" custLinFactNeighborY="4176">
        <dgm:presLayoutVars>
          <dgm:chPref val="3"/>
        </dgm:presLayoutVars>
      </dgm:prSet>
      <dgm:spPr/>
    </dgm:pt>
    <dgm:pt modelId="{A5F411F6-C992-46A7-B1C5-7A16CF43E276}" type="pres">
      <dgm:prSet presAssocID="{7DE0EDE9-399D-40C4-B5FD-0F1C001531F3}" presName="rootConnector" presStyleLbl="node4" presStyleIdx="2" presStyleCnt="10"/>
      <dgm:spPr/>
    </dgm:pt>
    <dgm:pt modelId="{380DD0DD-2550-471D-934B-A159E9883449}" type="pres">
      <dgm:prSet presAssocID="{7DE0EDE9-399D-40C4-B5FD-0F1C001531F3}" presName="hierChild4" presStyleCnt="0"/>
      <dgm:spPr/>
    </dgm:pt>
    <dgm:pt modelId="{8A9A24E6-49A2-486D-B0B1-4D55CA978B65}" type="pres">
      <dgm:prSet presAssocID="{7DE0EDE9-399D-40C4-B5FD-0F1C001531F3}" presName="hierChild5" presStyleCnt="0"/>
      <dgm:spPr/>
    </dgm:pt>
    <dgm:pt modelId="{FD22A7AD-ED32-420A-84A2-0A50E7D6D384}" type="pres">
      <dgm:prSet presAssocID="{021C2C99-9E64-4A98-8AA7-8D24BF4C971E}" presName="Name37" presStyleLbl="parChTrans1D4" presStyleIdx="3" presStyleCnt="10"/>
      <dgm:spPr/>
    </dgm:pt>
    <dgm:pt modelId="{0E8D8DA0-CDDC-4958-BB45-BB0DA3B235ED}" type="pres">
      <dgm:prSet presAssocID="{6DA875CA-C184-4B42-8B28-04AF8319F818}" presName="hierRoot2" presStyleCnt="0">
        <dgm:presLayoutVars>
          <dgm:hierBranch val="init"/>
        </dgm:presLayoutVars>
      </dgm:prSet>
      <dgm:spPr/>
    </dgm:pt>
    <dgm:pt modelId="{D9950D3C-0943-4C01-8B3E-0C24F053702C}" type="pres">
      <dgm:prSet presAssocID="{6DA875CA-C184-4B42-8B28-04AF8319F818}" presName="rootComposite" presStyleCnt="0"/>
      <dgm:spPr/>
    </dgm:pt>
    <dgm:pt modelId="{3868B461-1B5A-45DE-85B2-58C4751633C7}" type="pres">
      <dgm:prSet presAssocID="{6DA875CA-C184-4B42-8B28-04AF8319F818}" presName="rootText" presStyleLbl="node4" presStyleIdx="3" presStyleCnt="10">
        <dgm:presLayoutVars>
          <dgm:chPref val="3"/>
        </dgm:presLayoutVars>
      </dgm:prSet>
      <dgm:spPr/>
    </dgm:pt>
    <dgm:pt modelId="{3E502DE8-3332-4337-A6A5-EBE7F95BBBD9}" type="pres">
      <dgm:prSet presAssocID="{6DA875CA-C184-4B42-8B28-04AF8319F818}" presName="rootConnector" presStyleLbl="node4" presStyleIdx="3" presStyleCnt="10"/>
      <dgm:spPr/>
    </dgm:pt>
    <dgm:pt modelId="{F431BE10-97CE-4B70-A1BF-6F962D584836}" type="pres">
      <dgm:prSet presAssocID="{6DA875CA-C184-4B42-8B28-04AF8319F818}" presName="hierChild4" presStyleCnt="0"/>
      <dgm:spPr/>
    </dgm:pt>
    <dgm:pt modelId="{E9D29D65-BF67-48C8-987F-4731254A3794}" type="pres">
      <dgm:prSet presAssocID="{6DA875CA-C184-4B42-8B28-04AF8319F818}" presName="hierChild5" presStyleCnt="0"/>
      <dgm:spPr/>
    </dgm:pt>
    <dgm:pt modelId="{C9BF22B6-502C-445C-AE29-1BBF5A55D2A4}" type="pres">
      <dgm:prSet presAssocID="{2F2433A3-05C0-45B3-BA1F-1FE1D71402C4}" presName="hierChild5" presStyleCnt="0"/>
      <dgm:spPr/>
    </dgm:pt>
    <dgm:pt modelId="{E61D1A5E-E2EE-4A5D-921A-573D8B598D8C}" type="pres">
      <dgm:prSet presAssocID="{C8A881B1-F1F1-47F6-9956-842AC8EF22FB}" presName="Name37" presStyleLbl="parChTrans1D3" presStyleIdx="2" presStyleCnt="5"/>
      <dgm:spPr/>
    </dgm:pt>
    <dgm:pt modelId="{6A52F9D4-3237-4D55-99CC-D0B9095598A4}" type="pres">
      <dgm:prSet presAssocID="{461C2EBB-4AE1-4BC2-AC50-C08A6BABDA65}" presName="hierRoot2" presStyleCnt="0">
        <dgm:presLayoutVars>
          <dgm:hierBranch val="init"/>
        </dgm:presLayoutVars>
      </dgm:prSet>
      <dgm:spPr/>
    </dgm:pt>
    <dgm:pt modelId="{D86B69CE-D589-4B3B-AE8A-AD7F741AB117}" type="pres">
      <dgm:prSet presAssocID="{461C2EBB-4AE1-4BC2-AC50-C08A6BABDA65}" presName="rootComposite" presStyleCnt="0"/>
      <dgm:spPr/>
    </dgm:pt>
    <dgm:pt modelId="{BFB98B18-93DB-427F-97CB-CFB275509B2C}" type="pres">
      <dgm:prSet presAssocID="{461C2EBB-4AE1-4BC2-AC50-C08A6BABDA65}" presName="rootText" presStyleLbl="node3" presStyleIdx="2" presStyleCnt="5">
        <dgm:presLayoutVars>
          <dgm:chPref val="3"/>
        </dgm:presLayoutVars>
      </dgm:prSet>
      <dgm:spPr/>
    </dgm:pt>
    <dgm:pt modelId="{87448866-0FA9-4F40-BA5D-07B9C2C1E054}" type="pres">
      <dgm:prSet presAssocID="{461C2EBB-4AE1-4BC2-AC50-C08A6BABDA65}" presName="rootConnector" presStyleLbl="node3" presStyleIdx="2" presStyleCnt="5"/>
      <dgm:spPr/>
    </dgm:pt>
    <dgm:pt modelId="{4F307C05-9BE7-40E6-816A-ACDB1CF53599}" type="pres">
      <dgm:prSet presAssocID="{461C2EBB-4AE1-4BC2-AC50-C08A6BABDA65}" presName="hierChild4" presStyleCnt="0"/>
      <dgm:spPr/>
    </dgm:pt>
    <dgm:pt modelId="{AF1ECBDB-601C-4992-8A2E-D2E3ED8189D2}" type="pres">
      <dgm:prSet presAssocID="{78D69352-A195-40FA-9803-07F5CD29B605}" presName="Name37" presStyleLbl="parChTrans1D4" presStyleIdx="4" presStyleCnt="10"/>
      <dgm:spPr/>
    </dgm:pt>
    <dgm:pt modelId="{623DF67B-5E25-4E49-A830-BEE24327262E}" type="pres">
      <dgm:prSet presAssocID="{55577150-CFB4-4EC4-8B9C-FA8E1CC7E2BF}" presName="hierRoot2" presStyleCnt="0">
        <dgm:presLayoutVars>
          <dgm:hierBranch val="init"/>
        </dgm:presLayoutVars>
      </dgm:prSet>
      <dgm:spPr/>
    </dgm:pt>
    <dgm:pt modelId="{E47F44F9-F67C-4E4B-BEF3-347148AB6E4E}" type="pres">
      <dgm:prSet presAssocID="{55577150-CFB4-4EC4-8B9C-FA8E1CC7E2BF}" presName="rootComposite" presStyleCnt="0"/>
      <dgm:spPr/>
    </dgm:pt>
    <dgm:pt modelId="{88B40775-C1F4-4408-8BFE-12AF12087794}" type="pres">
      <dgm:prSet presAssocID="{55577150-CFB4-4EC4-8B9C-FA8E1CC7E2BF}" presName="rootText" presStyleLbl="node4" presStyleIdx="4" presStyleCnt="10">
        <dgm:presLayoutVars>
          <dgm:chPref val="3"/>
        </dgm:presLayoutVars>
      </dgm:prSet>
      <dgm:spPr/>
    </dgm:pt>
    <dgm:pt modelId="{FC311D37-2AE8-42F9-8779-C0ED4562FC22}" type="pres">
      <dgm:prSet presAssocID="{55577150-CFB4-4EC4-8B9C-FA8E1CC7E2BF}" presName="rootConnector" presStyleLbl="node4" presStyleIdx="4" presStyleCnt="10"/>
      <dgm:spPr/>
    </dgm:pt>
    <dgm:pt modelId="{36B679EC-AEF9-4FF9-9942-8A01F88DEA2B}" type="pres">
      <dgm:prSet presAssocID="{55577150-CFB4-4EC4-8B9C-FA8E1CC7E2BF}" presName="hierChild4" presStyleCnt="0"/>
      <dgm:spPr/>
    </dgm:pt>
    <dgm:pt modelId="{F0BC545C-696A-4758-B241-01C5D1E89CAF}" type="pres">
      <dgm:prSet presAssocID="{55577150-CFB4-4EC4-8B9C-FA8E1CC7E2BF}" presName="hierChild5" presStyleCnt="0"/>
      <dgm:spPr/>
    </dgm:pt>
    <dgm:pt modelId="{3C1F0D80-36B0-4E5F-9C52-FCDCF8AF65A0}" type="pres">
      <dgm:prSet presAssocID="{A7839C3E-0D3A-45ED-8168-F78D441A40AD}" presName="Name37" presStyleLbl="parChTrans1D4" presStyleIdx="5" presStyleCnt="10"/>
      <dgm:spPr/>
    </dgm:pt>
    <dgm:pt modelId="{3EB48A22-5C2D-45BB-BD64-CF538F589798}" type="pres">
      <dgm:prSet presAssocID="{80B389A8-09D6-491F-899E-EFAD249AC61C}" presName="hierRoot2" presStyleCnt="0">
        <dgm:presLayoutVars>
          <dgm:hierBranch val="init"/>
        </dgm:presLayoutVars>
      </dgm:prSet>
      <dgm:spPr/>
    </dgm:pt>
    <dgm:pt modelId="{CE775D06-8C4B-44E4-9177-735AC5D4B14F}" type="pres">
      <dgm:prSet presAssocID="{80B389A8-09D6-491F-899E-EFAD249AC61C}" presName="rootComposite" presStyleCnt="0"/>
      <dgm:spPr/>
    </dgm:pt>
    <dgm:pt modelId="{1D5A364C-ED93-4700-9525-67350163DBC5}" type="pres">
      <dgm:prSet presAssocID="{80B389A8-09D6-491F-899E-EFAD249AC61C}" presName="rootText" presStyleLbl="node4" presStyleIdx="5" presStyleCnt="10">
        <dgm:presLayoutVars>
          <dgm:chPref val="3"/>
        </dgm:presLayoutVars>
      </dgm:prSet>
      <dgm:spPr/>
    </dgm:pt>
    <dgm:pt modelId="{E9A30E7F-A3C5-4E6A-A4AD-6C245798754C}" type="pres">
      <dgm:prSet presAssocID="{80B389A8-09D6-491F-899E-EFAD249AC61C}" presName="rootConnector" presStyleLbl="node4" presStyleIdx="5" presStyleCnt="10"/>
      <dgm:spPr/>
    </dgm:pt>
    <dgm:pt modelId="{58F103F1-089C-44B9-9A55-05E69EF7FC7A}" type="pres">
      <dgm:prSet presAssocID="{80B389A8-09D6-491F-899E-EFAD249AC61C}" presName="hierChild4" presStyleCnt="0"/>
      <dgm:spPr/>
    </dgm:pt>
    <dgm:pt modelId="{3C44C979-ADC0-4D24-AA16-B4ED6FAED585}" type="pres">
      <dgm:prSet presAssocID="{80B389A8-09D6-491F-899E-EFAD249AC61C}" presName="hierChild5" presStyleCnt="0"/>
      <dgm:spPr/>
    </dgm:pt>
    <dgm:pt modelId="{F6735BF8-3DF2-4F51-A035-5B8ED1649528}" type="pres">
      <dgm:prSet presAssocID="{461C2EBB-4AE1-4BC2-AC50-C08A6BABDA65}" presName="hierChild5" presStyleCnt="0"/>
      <dgm:spPr/>
    </dgm:pt>
    <dgm:pt modelId="{65730127-74FC-4641-8D02-1740E1A32BD5}" type="pres">
      <dgm:prSet presAssocID="{8171B322-48AC-47E7-B753-19C5B40A838B}" presName="Name37" presStyleLbl="parChTrans1D3" presStyleIdx="3" presStyleCnt="5"/>
      <dgm:spPr/>
    </dgm:pt>
    <dgm:pt modelId="{0554766C-61D1-41F1-89DB-F4D0175E3FCF}" type="pres">
      <dgm:prSet presAssocID="{E5DB0CE1-BEF2-4767-A087-C32CBFABBAAD}" presName="hierRoot2" presStyleCnt="0">
        <dgm:presLayoutVars>
          <dgm:hierBranch val="init"/>
        </dgm:presLayoutVars>
      </dgm:prSet>
      <dgm:spPr/>
    </dgm:pt>
    <dgm:pt modelId="{5DCA79CC-AA53-456B-B306-C09B3F6E8C28}" type="pres">
      <dgm:prSet presAssocID="{E5DB0CE1-BEF2-4767-A087-C32CBFABBAAD}" presName="rootComposite" presStyleCnt="0"/>
      <dgm:spPr/>
    </dgm:pt>
    <dgm:pt modelId="{BD28558B-7BA4-4B9A-B877-D369E4B68722}" type="pres">
      <dgm:prSet presAssocID="{E5DB0CE1-BEF2-4767-A087-C32CBFABBAAD}" presName="rootText" presStyleLbl="node3" presStyleIdx="3" presStyleCnt="5">
        <dgm:presLayoutVars>
          <dgm:chPref val="3"/>
        </dgm:presLayoutVars>
      </dgm:prSet>
      <dgm:spPr/>
    </dgm:pt>
    <dgm:pt modelId="{5F8B7E16-0DC2-48B5-8A55-6E906A3C018B}" type="pres">
      <dgm:prSet presAssocID="{E5DB0CE1-BEF2-4767-A087-C32CBFABBAAD}" presName="rootConnector" presStyleLbl="node3" presStyleIdx="3" presStyleCnt="5"/>
      <dgm:spPr/>
    </dgm:pt>
    <dgm:pt modelId="{FFEE6664-3833-48F9-A8B7-1E8C602902E9}" type="pres">
      <dgm:prSet presAssocID="{E5DB0CE1-BEF2-4767-A087-C32CBFABBAAD}" presName="hierChild4" presStyleCnt="0"/>
      <dgm:spPr/>
    </dgm:pt>
    <dgm:pt modelId="{941CB365-A772-48F8-98C2-5A56F58E7CF3}" type="pres">
      <dgm:prSet presAssocID="{5CB8B29F-6C2C-4357-B8E8-B9BDDE8A8236}" presName="Name37" presStyleLbl="parChTrans1D4" presStyleIdx="6" presStyleCnt="10"/>
      <dgm:spPr/>
    </dgm:pt>
    <dgm:pt modelId="{99940E1F-007E-4FCB-A4A0-986E6816FFD5}" type="pres">
      <dgm:prSet presAssocID="{A5536E6F-C72E-477D-975C-A9AAE128FA0E}" presName="hierRoot2" presStyleCnt="0">
        <dgm:presLayoutVars>
          <dgm:hierBranch val="init"/>
        </dgm:presLayoutVars>
      </dgm:prSet>
      <dgm:spPr/>
    </dgm:pt>
    <dgm:pt modelId="{745BFB8B-192D-4188-A4C3-0CF4F1CBFA3E}" type="pres">
      <dgm:prSet presAssocID="{A5536E6F-C72E-477D-975C-A9AAE128FA0E}" presName="rootComposite" presStyleCnt="0"/>
      <dgm:spPr/>
    </dgm:pt>
    <dgm:pt modelId="{A5276878-8361-4807-A08B-8318FD798765}" type="pres">
      <dgm:prSet presAssocID="{A5536E6F-C72E-477D-975C-A9AAE128FA0E}" presName="rootText" presStyleLbl="node4" presStyleIdx="6" presStyleCnt="10">
        <dgm:presLayoutVars>
          <dgm:chPref val="3"/>
        </dgm:presLayoutVars>
      </dgm:prSet>
      <dgm:spPr/>
    </dgm:pt>
    <dgm:pt modelId="{2B897579-C103-4D28-8623-87E822C9FB77}" type="pres">
      <dgm:prSet presAssocID="{A5536E6F-C72E-477D-975C-A9AAE128FA0E}" presName="rootConnector" presStyleLbl="node4" presStyleIdx="6" presStyleCnt="10"/>
      <dgm:spPr/>
    </dgm:pt>
    <dgm:pt modelId="{BAEF8CF0-3449-4CEE-9D7C-C3B752E6847B}" type="pres">
      <dgm:prSet presAssocID="{A5536E6F-C72E-477D-975C-A9AAE128FA0E}" presName="hierChild4" presStyleCnt="0"/>
      <dgm:spPr/>
    </dgm:pt>
    <dgm:pt modelId="{6E0A2ECD-EBAA-49B3-828A-DB378DCA71E3}" type="pres">
      <dgm:prSet presAssocID="{A5536E6F-C72E-477D-975C-A9AAE128FA0E}" presName="hierChild5" presStyleCnt="0"/>
      <dgm:spPr/>
    </dgm:pt>
    <dgm:pt modelId="{469FA412-683F-4F9B-A961-0EBECE0C6AEF}" type="pres">
      <dgm:prSet presAssocID="{35C7D844-0E4E-4473-BEF0-E457962F3170}" presName="Name37" presStyleLbl="parChTrans1D4" presStyleIdx="7" presStyleCnt="10"/>
      <dgm:spPr/>
    </dgm:pt>
    <dgm:pt modelId="{CB2C3F60-465A-416B-B983-84247689E508}" type="pres">
      <dgm:prSet presAssocID="{BA850272-509E-4C69-9351-AC0E0BA5F095}" presName="hierRoot2" presStyleCnt="0">
        <dgm:presLayoutVars>
          <dgm:hierBranch val="init"/>
        </dgm:presLayoutVars>
      </dgm:prSet>
      <dgm:spPr/>
    </dgm:pt>
    <dgm:pt modelId="{A1988EB1-36B7-4854-9051-5394B712C59B}" type="pres">
      <dgm:prSet presAssocID="{BA850272-509E-4C69-9351-AC0E0BA5F095}" presName="rootComposite" presStyleCnt="0"/>
      <dgm:spPr/>
    </dgm:pt>
    <dgm:pt modelId="{1C3ABCC0-094E-4F85-BFB7-FD94970F6E51}" type="pres">
      <dgm:prSet presAssocID="{BA850272-509E-4C69-9351-AC0E0BA5F095}" presName="rootText" presStyleLbl="node4" presStyleIdx="7" presStyleCnt="10">
        <dgm:presLayoutVars>
          <dgm:chPref val="3"/>
        </dgm:presLayoutVars>
      </dgm:prSet>
      <dgm:spPr/>
    </dgm:pt>
    <dgm:pt modelId="{6065B424-5CB8-4973-8AED-B6477DEEA55B}" type="pres">
      <dgm:prSet presAssocID="{BA850272-509E-4C69-9351-AC0E0BA5F095}" presName="rootConnector" presStyleLbl="node4" presStyleIdx="7" presStyleCnt="10"/>
      <dgm:spPr/>
    </dgm:pt>
    <dgm:pt modelId="{28FFCC34-33D5-45DB-A203-42539A1031CC}" type="pres">
      <dgm:prSet presAssocID="{BA850272-509E-4C69-9351-AC0E0BA5F095}" presName="hierChild4" presStyleCnt="0"/>
      <dgm:spPr/>
    </dgm:pt>
    <dgm:pt modelId="{BAC2E3A5-AC38-4094-AB76-9B9B043E41D9}" type="pres">
      <dgm:prSet presAssocID="{BA850272-509E-4C69-9351-AC0E0BA5F095}" presName="hierChild5" presStyleCnt="0"/>
      <dgm:spPr/>
    </dgm:pt>
    <dgm:pt modelId="{5B191C4D-76F5-43C9-8CA2-E43F82974C40}" type="pres">
      <dgm:prSet presAssocID="{E5DB0CE1-BEF2-4767-A087-C32CBFABBAAD}" presName="hierChild5" presStyleCnt="0"/>
      <dgm:spPr/>
    </dgm:pt>
    <dgm:pt modelId="{6AF512DF-36D7-408E-A2E9-2A0B1CDF1BCB}" type="pres">
      <dgm:prSet presAssocID="{CC9FF686-9144-4B01-842E-037900C4F168}" presName="Name37" presStyleLbl="parChTrans1D3" presStyleIdx="4" presStyleCnt="5"/>
      <dgm:spPr/>
    </dgm:pt>
    <dgm:pt modelId="{F91E4B69-8115-458D-9710-BB621DE934BA}" type="pres">
      <dgm:prSet presAssocID="{7CE647CC-5311-4DC5-A270-8115F0D0E3BB}" presName="hierRoot2" presStyleCnt="0">
        <dgm:presLayoutVars>
          <dgm:hierBranch val="init"/>
        </dgm:presLayoutVars>
      </dgm:prSet>
      <dgm:spPr/>
    </dgm:pt>
    <dgm:pt modelId="{1CB74FC4-6CB3-4938-9BD6-311BC7642929}" type="pres">
      <dgm:prSet presAssocID="{7CE647CC-5311-4DC5-A270-8115F0D0E3BB}" presName="rootComposite" presStyleCnt="0"/>
      <dgm:spPr/>
    </dgm:pt>
    <dgm:pt modelId="{E8A0D69D-C8DF-4152-967E-A5566F00A57D}" type="pres">
      <dgm:prSet presAssocID="{7CE647CC-5311-4DC5-A270-8115F0D0E3BB}" presName="rootText" presStyleLbl="node3" presStyleIdx="4" presStyleCnt="5">
        <dgm:presLayoutVars>
          <dgm:chPref val="3"/>
        </dgm:presLayoutVars>
      </dgm:prSet>
      <dgm:spPr/>
    </dgm:pt>
    <dgm:pt modelId="{05276408-E755-425B-ADE3-1883529573AC}" type="pres">
      <dgm:prSet presAssocID="{7CE647CC-5311-4DC5-A270-8115F0D0E3BB}" presName="rootConnector" presStyleLbl="node3" presStyleIdx="4" presStyleCnt="5"/>
      <dgm:spPr/>
    </dgm:pt>
    <dgm:pt modelId="{4E9320D8-6C7A-43A8-A1E5-CAF08F300909}" type="pres">
      <dgm:prSet presAssocID="{7CE647CC-5311-4DC5-A270-8115F0D0E3BB}" presName="hierChild4" presStyleCnt="0"/>
      <dgm:spPr/>
    </dgm:pt>
    <dgm:pt modelId="{5D2F5A9C-42C9-4E6D-8690-B50229830325}" type="pres">
      <dgm:prSet presAssocID="{DE605E8C-787F-4841-BE2D-D31C530E0058}" presName="Name37" presStyleLbl="parChTrans1D4" presStyleIdx="8" presStyleCnt="10"/>
      <dgm:spPr/>
    </dgm:pt>
    <dgm:pt modelId="{4FC4AFCB-F132-4718-8A05-16D8B4A0BB3B}" type="pres">
      <dgm:prSet presAssocID="{7E85DDA5-528B-42E1-BABB-B4FD9458DC83}" presName="hierRoot2" presStyleCnt="0">
        <dgm:presLayoutVars>
          <dgm:hierBranch val="init"/>
        </dgm:presLayoutVars>
      </dgm:prSet>
      <dgm:spPr/>
    </dgm:pt>
    <dgm:pt modelId="{DB5ACBFC-FA61-46E2-ADC3-391826520703}" type="pres">
      <dgm:prSet presAssocID="{7E85DDA5-528B-42E1-BABB-B4FD9458DC83}" presName="rootComposite" presStyleCnt="0"/>
      <dgm:spPr/>
    </dgm:pt>
    <dgm:pt modelId="{018DF39F-F2B5-4403-B3A9-E82656172219}" type="pres">
      <dgm:prSet presAssocID="{7E85DDA5-528B-42E1-BABB-B4FD9458DC83}" presName="rootText" presStyleLbl="node4" presStyleIdx="8" presStyleCnt="10">
        <dgm:presLayoutVars>
          <dgm:chPref val="3"/>
        </dgm:presLayoutVars>
      </dgm:prSet>
      <dgm:spPr/>
    </dgm:pt>
    <dgm:pt modelId="{071CF8B1-865D-43FE-AACE-D054B2C240C0}" type="pres">
      <dgm:prSet presAssocID="{7E85DDA5-528B-42E1-BABB-B4FD9458DC83}" presName="rootConnector" presStyleLbl="node4" presStyleIdx="8" presStyleCnt="10"/>
      <dgm:spPr/>
    </dgm:pt>
    <dgm:pt modelId="{384253A8-9177-461A-BC69-5ABAD9CCCC80}" type="pres">
      <dgm:prSet presAssocID="{7E85DDA5-528B-42E1-BABB-B4FD9458DC83}" presName="hierChild4" presStyleCnt="0"/>
      <dgm:spPr/>
    </dgm:pt>
    <dgm:pt modelId="{7C8ABEB4-68AB-415B-8AB1-83C54AD2205E}" type="pres">
      <dgm:prSet presAssocID="{7E85DDA5-528B-42E1-BABB-B4FD9458DC83}" presName="hierChild5" presStyleCnt="0"/>
      <dgm:spPr/>
    </dgm:pt>
    <dgm:pt modelId="{33E25041-DDF1-4A6A-B7A7-32BB179DA317}" type="pres">
      <dgm:prSet presAssocID="{270FE6F6-1B42-4859-B53E-1B517B4470BF}" presName="Name37" presStyleLbl="parChTrans1D4" presStyleIdx="9" presStyleCnt="10"/>
      <dgm:spPr/>
    </dgm:pt>
    <dgm:pt modelId="{8E7BD5F4-F6A2-4203-B8F0-BA69A2E09CC8}" type="pres">
      <dgm:prSet presAssocID="{08D675E0-077A-4582-868B-D8671AFFAE05}" presName="hierRoot2" presStyleCnt="0">
        <dgm:presLayoutVars>
          <dgm:hierBranch val="init"/>
        </dgm:presLayoutVars>
      </dgm:prSet>
      <dgm:spPr/>
    </dgm:pt>
    <dgm:pt modelId="{61A6C717-204D-421E-B1E7-DDC6F9DF93A5}" type="pres">
      <dgm:prSet presAssocID="{08D675E0-077A-4582-868B-D8671AFFAE05}" presName="rootComposite" presStyleCnt="0"/>
      <dgm:spPr/>
    </dgm:pt>
    <dgm:pt modelId="{F4704FC2-9F5C-446E-8900-FDA2B3666B26}" type="pres">
      <dgm:prSet presAssocID="{08D675E0-077A-4582-868B-D8671AFFAE05}" presName="rootText" presStyleLbl="node4" presStyleIdx="9" presStyleCnt="10">
        <dgm:presLayoutVars>
          <dgm:chPref val="3"/>
        </dgm:presLayoutVars>
      </dgm:prSet>
      <dgm:spPr/>
    </dgm:pt>
    <dgm:pt modelId="{D608E43D-B969-4458-BFD8-58FE4C9C78EA}" type="pres">
      <dgm:prSet presAssocID="{08D675E0-077A-4582-868B-D8671AFFAE05}" presName="rootConnector" presStyleLbl="node4" presStyleIdx="9" presStyleCnt="10"/>
      <dgm:spPr/>
    </dgm:pt>
    <dgm:pt modelId="{D4F5F33E-12B6-4340-AF8D-9BC27E170D7D}" type="pres">
      <dgm:prSet presAssocID="{08D675E0-077A-4582-868B-D8671AFFAE05}" presName="hierChild4" presStyleCnt="0"/>
      <dgm:spPr/>
    </dgm:pt>
    <dgm:pt modelId="{9E6C6980-5685-4D6B-B9E8-01AF755084F1}" type="pres">
      <dgm:prSet presAssocID="{08D675E0-077A-4582-868B-D8671AFFAE05}" presName="hierChild5" presStyleCnt="0"/>
      <dgm:spPr/>
    </dgm:pt>
    <dgm:pt modelId="{AF7621C6-1DFE-401C-B00B-54C0E203D554}" type="pres">
      <dgm:prSet presAssocID="{7CE647CC-5311-4DC5-A270-8115F0D0E3BB}" presName="hierChild5" presStyleCnt="0"/>
      <dgm:spPr/>
    </dgm:pt>
    <dgm:pt modelId="{D00BEE68-422B-4A28-8BA0-5F1A61B83F68}" type="pres">
      <dgm:prSet presAssocID="{23A030E4-568E-4760-BC03-076D01AF9F73}" presName="hierChild5" presStyleCnt="0"/>
      <dgm:spPr/>
    </dgm:pt>
    <dgm:pt modelId="{727A2EE8-B296-4A8E-BA1D-E3202D2F297A}" type="pres">
      <dgm:prSet presAssocID="{63FFD118-5F80-49A0-BDC0-2A111E15CF37}" presName="hierChild3" presStyleCnt="0"/>
      <dgm:spPr/>
    </dgm:pt>
  </dgm:ptLst>
  <dgm:cxnLst>
    <dgm:cxn modelId="{4692AB00-789F-43D5-AFBD-0371634EA4F9}" type="presOf" srcId="{7DE0EDE9-399D-40C4-B5FD-0F1C001531F3}" destId="{D060DFFA-D9FF-4233-B9BC-573F36D137E3}" srcOrd="0" destOrd="0" presId="urn:microsoft.com/office/officeart/2005/8/layout/orgChart1"/>
    <dgm:cxn modelId="{8ED58B05-534E-4200-B67F-5C1D59226D6A}" srcId="{2F2433A3-05C0-45B3-BA1F-1FE1D71402C4}" destId="{7DE0EDE9-399D-40C4-B5FD-0F1C001531F3}" srcOrd="0" destOrd="0" parTransId="{D5A72EAC-1ECF-47F7-8373-5FE2EC83E475}" sibTransId="{0E58C6F1-B802-4404-82F4-46457D8159EF}"/>
    <dgm:cxn modelId="{10A9BB08-0B99-4456-A343-73D39EAB02FC}" srcId="{23A030E4-568E-4760-BC03-076D01AF9F73}" destId="{E5DB0CE1-BEF2-4767-A087-C32CBFABBAAD}" srcOrd="3" destOrd="0" parTransId="{8171B322-48AC-47E7-B753-19C5B40A838B}" sibTransId="{9D2553DA-D8F5-4A65-A1B1-D06CCFAB4835}"/>
    <dgm:cxn modelId="{4B271C0A-CE52-44C1-8952-9760337B0D30}" srcId="{E5DB0CE1-BEF2-4767-A087-C32CBFABBAAD}" destId="{A5536E6F-C72E-477D-975C-A9AAE128FA0E}" srcOrd="0" destOrd="0" parTransId="{5CB8B29F-6C2C-4357-B8E8-B9BDDE8A8236}" sibTransId="{FF7F1CA9-0BC0-48E6-83CB-D7A6523C3567}"/>
    <dgm:cxn modelId="{4A1ABE0D-9A4F-4612-82B5-251E5DDA50CF}" srcId="{63FFD118-5F80-49A0-BDC0-2A111E15CF37}" destId="{23A030E4-568E-4760-BC03-076D01AF9F73}" srcOrd="0" destOrd="0" parTransId="{12962521-8013-4463-801F-367105EBF81B}" sibTransId="{2A73AA1F-8B3F-4EC9-A52D-760DC824D13E}"/>
    <dgm:cxn modelId="{B23DD20D-E2B3-482D-88F7-4ABCC52BC239}" type="presOf" srcId="{35C7D844-0E4E-4473-BEF0-E457962F3170}" destId="{469FA412-683F-4F9B-A961-0EBECE0C6AEF}" srcOrd="0" destOrd="0" presId="urn:microsoft.com/office/officeart/2005/8/layout/orgChart1"/>
    <dgm:cxn modelId="{A10DEB11-03CF-4015-A4C7-24C8FFA80882}" type="presOf" srcId="{80B389A8-09D6-491F-899E-EFAD249AC61C}" destId="{E9A30E7F-A3C5-4E6A-A4AD-6C245798754C}" srcOrd="1" destOrd="0" presId="urn:microsoft.com/office/officeart/2005/8/layout/orgChart1"/>
    <dgm:cxn modelId="{F6675315-CD93-4240-A295-173A9E7FD1FB}" type="presOf" srcId="{CC9FF686-9144-4B01-842E-037900C4F168}" destId="{6AF512DF-36D7-408E-A2E9-2A0B1CDF1BCB}" srcOrd="0" destOrd="0" presId="urn:microsoft.com/office/officeart/2005/8/layout/orgChart1"/>
    <dgm:cxn modelId="{51339B1C-487C-4E37-9D46-D3FC6940692E}" type="presOf" srcId="{45895C23-8AFD-4D54-970B-8ACF60DB8DEE}" destId="{7B3A2997-C02E-4830-8080-54258F559C53}" srcOrd="1" destOrd="0" presId="urn:microsoft.com/office/officeart/2005/8/layout/orgChart1"/>
    <dgm:cxn modelId="{C6E40227-DA16-4636-8953-E214B4A3C42C}" type="presOf" srcId="{12962521-8013-4463-801F-367105EBF81B}" destId="{2E097767-4360-4D0C-BC7E-D91CA8BDFB0E}" srcOrd="0" destOrd="0" presId="urn:microsoft.com/office/officeart/2005/8/layout/orgChart1"/>
    <dgm:cxn modelId="{D39B3B28-99EF-4900-9971-C5CA73041921}" type="presOf" srcId="{461C2EBB-4AE1-4BC2-AC50-C08A6BABDA65}" destId="{BFB98B18-93DB-427F-97CB-CFB275509B2C}" srcOrd="0" destOrd="0" presId="urn:microsoft.com/office/officeart/2005/8/layout/orgChart1"/>
    <dgm:cxn modelId="{98F2892C-1947-4083-ABD1-AB477498EB90}" srcId="{2F2433A3-05C0-45B3-BA1F-1FE1D71402C4}" destId="{6DA875CA-C184-4B42-8B28-04AF8319F818}" srcOrd="1" destOrd="0" parTransId="{021C2C99-9E64-4A98-8AA7-8D24BF4C971E}" sibTransId="{69C86DDE-3F67-414B-93DF-3CD1CB4606AE}"/>
    <dgm:cxn modelId="{DC6BF22F-FD97-4813-BCE1-7A0E6CA80470}" type="presOf" srcId="{EF20A70F-30AD-42B1-A9F2-5A874E95376B}" destId="{619DDC54-9EA7-4E9E-BB6D-21EFEC772B18}" srcOrd="1" destOrd="0" presId="urn:microsoft.com/office/officeart/2005/8/layout/orgChart1"/>
    <dgm:cxn modelId="{9A4C8C34-3F49-44D1-994A-82CCF042D5AE}" type="presOf" srcId="{5CB8B29F-6C2C-4357-B8E8-B9BDDE8A8236}" destId="{941CB365-A772-48F8-98C2-5A56F58E7CF3}" srcOrd="0" destOrd="0" presId="urn:microsoft.com/office/officeart/2005/8/layout/orgChart1"/>
    <dgm:cxn modelId="{DB101639-2B45-4B15-B219-7E739F52E00D}" type="presOf" srcId="{EF20A70F-30AD-42B1-A9F2-5A874E95376B}" destId="{30AD3765-FC5C-4E1A-8F6A-02CE2A305E57}" srcOrd="0" destOrd="0" presId="urn:microsoft.com/office/officeart/2005/8/layout/orgChart1"/>
    <dgm:cxn modelId="{B68A5B3B-2FFD-41DF-A212-D3F73E71AFEC}" type="presOf" srcId="{A5536E6F-C72E-477D-975C-A9AAE128FA0E}" destId="{A5276878-8361-4807-A08B-8318FD798765}" srcOrd="0" destOrd="0" presId="urn:microsoft.com/office/officeart/2005/8/layout/orgChart1"/>
    <dgm:cxn modelId="{D094B13E-C756-44CE-B80E-A4CEBB3A07EB}" srcId="{23A030E4-568E-4760-BC03-076D01AF9F73}" destId="{7CE647CC-5311-4DC5-A270-8115F0D0E3BB}" srcOrd="4" destOrd="0" parTransId="{CC9FF686-9144-4B01-842E-037900C4F168}" sibTransId="{393966EB-C6C0-4070-848C-9B630A059FBC}"/>
    <dgm:cxn modelId="{023B495B-10D5-44AF-A6A2-D104B9B179C0}" type="presOf" srcId="{45895C23-8AFD-4D54-970B-8ACF60DB8DEE}" destId="{7F063DE3-0044-4097-B6FE-81F1112F3C39}" srcOrd="0" destOrd="0" presId="urn:microsoft.com/office/officeart/2005/8/layout/orgChart1"/>
    <dgm:cxn modelId="{E0754C5B-6F28-46FD-8248-95CCE833CE60}" type="presOf" srcId="{BA850272-509E-4C69-9351-AC0E0BA5F095}" destId="{1C3ABCC0-094E-4F85-BFB7-FD94970F6E51}" srcOrd="0" destOrd="0" presId="urn:microsoft.com/office/officeart/2005/8/layout/orgChart1"/>
    <dgm:cxn modelId="{8CDCFB41-41B6-49EC-B725-7B5198FCFBC3}" type="presOf" srcId="{BA850272-509E-4C69-9351-AC0E0BA5F095}" destId="{6065B424-5CB8-4973-8AED-B6477DEEA55B}" srcOrd="1" destOrd="0" presId="urn:microsoft.com/office/officeart/2005/8/layout/orgChart1"/>
    <dgm:cxn modelId="{5D2E7642-46F9-42CF-8881-633D293EDD44}" type="presOf" srcId="{08D675E0-077A-4582-868B-D8671AFFAE05}" destId="{D608E43D-B969-4458-BFD8-58FE4C9C78EA}" srcOrd="1" destOrd="0" presId="urn:microsoft.com/office/officeart/2005/8/layout/orgChart1"/>
    <dgm:cxn modelId="{79EA6E43-433A-4941-A0A0-11655719849E}" type="presOf" srcId="{D5A72EAC-1ECF-47F7-8373-5FE2EC83E475}" destId="{2BE3D2A8-F7F8-4223-A00A-6FD060E91DDC}" srcOrd="0" destOrd="0" presId="urn:microsoft.com/office/officeart/2005/8/layout/orgChart1"/>
    <dgm:cxn modelId="{EC318844-B837-4348-8D35-9DFED258C12A}" type="presOf" srcId="{A5536E6F-C72E-477D-975C-A9AAE128FA0E}" destId="{2B897579-C103-4D28-8623-87E822C9FB77}" srcOrd="1" destOrd="0" presId="urn:microsoft.com/office/officeart/2005/8/layout/orgChart1"/>
    <dgm:cxn modelId="{6161666D-C4EA-4884-B318-803C5CD4EAF8}" srcId="{C6210DA3-52C8-4CF5-B5ED-6BC147F15ACE}" destId="{63FFD118-5F80-49A0-BDC0-2A111E15CF37}" srcOrd="0" destOrd="0" parTransId="{107E4914-8423-4F12-9671-B53ACDF95EF6}" sibTransId="{61FB44E2-FBC7-4D3F-88DD-683315DEDA0D}"/>
    <dgm:cxn modelId="{6641FC4E-9CBA-4DFA-ADB2-C2DD468EDD1D}" srcId="{461C2EBB-4AE1-4BC2-AC50-C08A6BABDA65}" destId="{80B389A8-09D6-491F-899E-EFAD249AC61C}" srcOrd="1" destOrd="0" parTransId="{A7839C3E-0D3A-45ED-8168-F78D441A40AD}" sibTransId="{FD6150BC-0E8B-4514-8224-2DB8787CD70D}"/>
    <dgm:cxn modelId="{40D2254F-2A46-493A-9712-89421166A7D8}" type="presOf" srcId="{DE605E8C-787F-4841-BE2D-D31C530E0058}" destId="{5D2F5A9C-42C9-4E6D-8690-B50229830325}" srcOrd="0" destOrd="0" presId="urn:microsoft.com/office/officeart/2005/8/layout/orgChart1"/>
    <dgm:cxn modelId="{7169F24F-894E-427C-8699-02B49E9AD641}" type="presOf" srcId="{7E85DDA5-528B-42E1-BABB-B4FD9458DC83}" destId="{018DF39F-F2B5-4403-B3A9-E82656172219}" srcOrd="0" destOrd="0" presId="urn:microsoft.com/office/officeart/2005/8/layout/orgChart1"/>
    <dgm:cxn modelId="{22653850-53EC-478B-85FA-FED953A9BE2F}" type="presOf" srcId="{C6210DA3-52C8-4CF5-B5ED-6BC147F15ACE}" destId="{50EFC1F8-BDEC-4C2A-BC3D-58DAB6FB6600}" srcOrd="0" destOrd="0" presId="urn:microsoft.com/office/officeart/2005/8/layout/orgChart1"/>
    <dgm:cxn modelId="{3FDA3C71-B792-434E-8554-EBD163AEC867}" type="presOf" srcId="{08D675E0-077A-4582-868B-D8671AFFAE05}" destId="{F4704FC2-9F5C-446E-8900-FDA2B3666B26}" srcOrd="0" destOrd="0" presId="urn:microsoft.com/office/officeart/2005/8/layout/orgChart1"/>
    <dgm:cxn modelId="{18204353-F89D-411C-8C72-07B31AA530A1}" type="presOf" srcId="{A7839C3E-0D3A-45ED-8168-F78D441A40AD}" destId="{3C1F0D80-36B0-4E5F-9C52-FCDCF8AF65A0}" srcOrd="0" destOrd="0" presId="urn:microsoft.com/office/officeart/2005/8/layout/orgChart1"/>
    <dgm:cxn modelId="{5E97D956-1A2D-44EC-AC89-A7CE1462C92D}" type="presOf" srcId="{2F2433A3-05C0-45B3-BA1F-1FE1D71402C4}" destId="{36203DFF-D54B-412D-A5B6-CD8693DEB4D9}" srcOrd="0" destOrd="0" presId="urn:microsoft.com/office/officeart/2005/8/layout/orgChart1"/>
    <dgm:cxn modelId="{8D8DB679-E522-4DB8-9D49-F898D544AF85}" type="presOf" srcId="{207506E4-2322-415B-AB7D-312FCB3AA489}" destId="{22B5B2CD-E7FB-4C00-8710-FB6AF49CB6C6}" srcOrd="0" destOrd="0" presId="urn:microsoft.com/office/officeart/2005/8/layout/orgChart1"/>
    <dgm:cxn modelId="{3129367B-EF6E-4A44-B8EB-074C17012E77}" type="presOf" srcId="{78D69352-A195-40FA-9803-07F5CD29B605}" destId="{AF1ECBDB-601C-4992-8A2E-D2E3ED8189D2}" srcOrd="0" destOrd="0" presId="urn:microsoft.com/office/officeart/2005/8/layout/orgChart1"/>
    <dgm:cxn modelId="{8D90177C-35B7-444D-BFC8-723C2E390F36}" type="presOf" srcId="{23A030E4-568E-4760-BC03-076D01AF9F73}" destId="{F38F5CD5-36F6-4594-AA14-D1604D7C8A20}" srcOrd="1" destOrd="0" presId="urn:microsoft.com/office/officeart/2005/8/layout/orgChart1"/>
    <dgm:cxn modelId="{15F5217C-80FA-4468-AB30-D1586CFEB5B5}" type="presOf" srcId="{E5DB0CE1-BEF2-4767-A087-C32CBFABBAAD}" destId="{5F8B7E16-0DC2-48B5-8A55-6E906A3C018B}" srcOrd="1" destOrd="0" presId="urn:microsoft.com/office/officeart/2005/8/layout/orgChart1"/>
    <dgm:cxn modelId="{514BF183-358D-478B-8C22-6E44DCA5B403}" type="presOf" srcId="{6049DE2C-AE4F-48CF-901D-2C09AE71DAD9}" destId="{4CF8D5CC-2BC7-4C48-A206-3CE9536BBEB0}" srcOrd="0" destOrd="0" presId="urn:microsoft.com/office/officeart/2005/8/layout/orgChart1"/>
    <dgm:cxn modelId="{697D9687-A25D-4FA6-942F-0FD73A724234}" type="presOf" srcId="{021C2C99-9E64-4A98-8AA7-8D24BF4C971E}" destId="{FD22A7AD-ED32-420A-84A2-0A50E7D6D384}" srcOrd="0" destOrd="0" presId="urn:microsoft.com/office/officeart/2005/8/layout/orgChart1"/>
    <dgm:cxn modelId="{845FB98C-B2C6-48E1-BC01-4865A6CD7FCD}" type="presOf" srcId="{55577150-CFB4-4EC4-8B9C-FA8E1CC7E2BF}" destId="{FC311D37-2AE8-42F9-8779-C0ED4562FC22}" srcOrd="1" destOrd="0" presId="urn:microsoft.com/office/officeart/2005/8/layout/orgChart1"/>
    <dgm:cxn modelId="{44B74293-2B65-40A5-93C6-C3D0DDFFDE4F}" srcId="{7CE647CC-5311-4DC5-A270-8115F0D0E3BB}" destId="{7E85DDA5-528B-42E1-BABB-B4FD9458DC83}" srcOrd="0" destOrd="0" parTransId="{DE605E8C-787F-4841-BE2D-D31C530E0058}" sibTransId="{967F2CFC-F054-4A8F-8291-A27CF4FE0C78}"/>
    <dgm:cxn modelId="{CB8CA697-9456-4E81-B9BC-71D734BB012C}" type="presOf" srcId="{7DE0EDE9-399D-40C4-B5FD-0F1C001531F3}" destId="{A5F411F6-C992-46A7-B1C5-7A16CF43E276}" srcOrd="1" destOrd="0" presId="urn:microsoft.com/office/officeart/2005/8/layout/orgChart1"/>
    <dgm:cxn modelId="{4D2F079B-3BE2-4B13-AEEC-B585CC4E4627}" srcId="{23A030E4-568E-4760-BC03-076D01AF9F73}" destId="{2F2433A3-05C0-45B3-BA1F-1FE1D71402C4}" srcOrd="1" destOrd="0" parTransId="{6F19F9A8-C6DF-461C-A0B1-052D28A2ABE0}" sibTransId="{6D181A5C-82AA-4F07-ABFD-8C956D40C8BA}"/>
    <dgm:cxn modelId="{FEC1899D-BF7A-4D30-8174-B1348FCF5A35}" srcId="{23A030E4-568E-4760-BC03-076D01AF9F73}" destId="{461C2EBB-4AE1-4BC2-AC50-C08A6BABDA65}" srcOrd="2" destOrd="0" parTransId="{C8A881B1-F1F1-47F6-9956-842AC8EF22FB}" sibTransId="{E3E97967-8BED-4CD9-A184-67C93237C790}"/>
    <dgm:cxn modelId="{76D0DF9F-5ED1-469A-9CF2-F87934BFA8C2}" srcId="{23A030E4-568E-4760-BC03-076D01AF9F73}" destId="{32A27F02-A7CB-4C76-A588-86768B442D28}" srcOrd="0" destOrd="0" parTransId="{6513C873-9AF7-4E28-8E33-817004035AFA}" sibTransId="{7F560539-56C9-4433-ABD1-7FC6562A19B7}"/>
    <dgm:cxn modelId="{25EEE1A1-D614-4735-AF35-78230ECBA0DD}" type="presOf" srcId="{8171B322-48AC-47E7-B753-19C5B40A838B}" destId="{65730127-74FC-4641-8D02-1740E1A32BD5}" srcOrd="0" destOrd="0" presId="urn:microsoft.com/office/officeart/2005/8/layout/orgChart1"/>
    <dgm:cxn modelId="{1E574BA6-961B-4B86-ABD4-955E026EDCB8}" type="presOf" srcId="{6F19F9A8-C6DF-461C-A0B1-052D28A2ABE0}" destId="{B94970E7-05C3-4C21-B2DF-10272A601729}" srcOrd="0" destOrd="0" presId="urn:microsoft.com/office/officeart/2005/8/layout/orgChart1"/>
    <dgm:cxn modelId="{34B4D2AD-89DC-4ACE-862A-EC0F4012F4DB}" type="presOf" srcId="{270FE6F6-1B42-4859-B53E-1B517B4470BF}" destId="{33E25041-DDF1-4A6A-B7A7-32BB179DA317}" srcOrd="0" destOrd="0" presId="urn:microsoft.com/office/officeart/2005/8/layout/orgChart1"/>
    <dgm:cxn modelId="{E305D1B0-C112-4FB0-BB5A-B24A2882D3B8}" type="presOf" srcId="{6DA875CA-C184-4B42-8B28-04AF8319F818}" destId="{3868B461-1B5A-45DE-85B2-58C4751633C7}" srcOrd="0" destOrd="0" presId="urn:microsoft.com/office/officeart/2005/8/layout/orgChart1"/>
    <dgm:cxn modelId="{B35480B3-C200-40BB-BA45-7A29CD7DDDFC}" type="presOf" srcId="{6513C873-9AF7-4E28-8E33-817004035AFA}" destId="{2CDAF66B-BB4C-4C06-81EA-6AFF801DD0B4}" srcOrd="0" destOrd="0" presId="urn:microsoft.com/office/officeart/2005/8/layout/orgChart1"/>
    <dgm:cxn modelId="{0A35C2B3-B61F-4436-A497-E82CA2D5C19D}" srcId="{32A27F02-A7CB-4C76-A588-86768B442D28}" destId="{EF20A70F-30AD-42B1-A9F2-5A874E95376B}" srcOrd="1" destOrd="0" parTransId="{207506E4-2322-415B-AB7D-312FCB3AA489}" sibTransId="{79BA7B5E-2C5A-4CF7-AEF9-2F07A44E1194}"/>
    <dgm:cxn modelId="{E44BF8B8-3A38-4AEA-87EF-7951B99208C7}" srcId="{461C2EBB-4AE1-4BC2-AC50-C08A6BABDA65}" destId="{55577150-CFB4-4EC4-8B9C-FA8E1CC7E2BF}" srcOrd="0" destOrd="0" parTransId="{78D69352-A195-40FA-9803-07F5CD29B605}" sibTransId="{94D550F4-133C-4D60-A0EA-9310EAA08C76}"/>
    <dgm:cxn modelId="{53768EB9-0B18-47EC-84F5-DE9AC2D1CF9F}" type="presOf" srcId="{23A030E4-568E-4760-BC03-076D01AF9F73}" destId="{43BF149B-DA59-4C35-BCB8-C7B70E3573A4}" srcOrd="0" destOrd="0" presId="urn:microsoft.com/office/officeart/2005/8/layout/orgChart1"/>
    <dgm:cxn modelId="{8C5D39BC-0587-4337-8F99-52F7A0C18355}" type="presOf" srcId="{32A27F02-A7CB-4C76-A588-86768B442D28}" destId="{271070A5-A0AE-4574-9569-58EDC12FF45C}" srcOrd="0" destOrd="0" presId="urn:microsoft.com/office/officeart/2005/8/layout/orgChart1"/>
    <dgm:cxn modelId="{838FAACB-1B59-4D8A-B497-FB7ED8F07F85}" type="presOf" srcId="{55577150-CFB4-4EC4-8B9C-FA8E1CC7E2BF}" destId="{88B40775-C1F4-4408-8BFE-12AF12087794}" srcOrd="0" destOrd="0" presId="urn:microsoft.com/office/officeart/2005/8/layout/orgChart1"/>
    <dgm:cxn modelId="{E36E4AD4-7875-4DA2-A995-2A9123B96414}" type="presOf" srcId="{7E85DDA5-528B-42E1-BABB-B4FD9458DC83}" destId="{071CF8B1-865D-43FE-AACE-D054B2C240C0}" srcOrd="1" destOrd="0" presId="urn:microsoft.com/office/officeart/2005/8/layout/orgChart1"/>
    <dgm:cxn modelId="{622CD4D4-EB8C-485C-AD30-215B4AE86202}" type="presOf" srcId="{80B389A8-09D6-491F-899E-EFAD249AC61C}" destId="{1D5A364C-ED93-4700-9525-67350163DBC5}" srcOrd="0" destOrd="0" presId="urn:microsoft.com/office/officeart/2005/8/layout/orgChart1"/>
    <dgm:cxn modelId="{AC0D60D9-43FA-4C66-84DF-403BBDCA4547}" srcId="{32A27F02-A7CB-4C76-A588-86768B442D28}" destId="{45895C23-8AFD-4D54-970B-8ACF60DB8DEE}" srcOrd="0" destOrd="0" parTransId="{6049DE2C-AE4F-48CF-901D-2C09AE71DAD9}" sibTransId="{1A4B0D23-880A-46BC-8176-4FAB8F4138BD}"/>
    <dgm:cxn modelId="{FD6AA1E6-109C-40B8-9EB1-ECFC80F135D2}" type="presOf" srcId="{7CE647CC-5311-4DC5-A270-8115F0D0E3BB}" destId="{05276408-E755-425B-ADE3-1883529573AC}" srcOrd="1" destOrd="0" presId="urn:microsoft.com/office/officeart/2005/8/layout/orgChart1"/>
    <dgm:cxn modelId="{292F4CEB-24AF-485D-8A46-0D7DB693F4CC}" srcId="{7CE647CC-5311-4DC5-A270-8115F0D0E3BB}" destId="{08D675E0-077A-4582-868B-D8671AFFAE05}" srcOrd="1" destOrd="0" parTransId="{270FE6F6-1B42-4859-B53E-1B517B4470BF}" sibTransId="{73EC0DC2-2470-4FB7-AA1C-BAE78944D7ED}"/>
    <dgm:cxn modelId="{9B928AED-8DC4-401E-B0FC-054A23765ADB}" type="presOf" srcId="{7CE647CC-5311-4DC5-A270-8115F0D0E3BB}" destId="{E8A0D69D-C8DF-4152-967E-A5566F00A57D}" srcOrd="0" destOrd="0" presId="urn:microsoft.com/office/officeart/2005/8/layout/orgChart1"/>
    <dgm:cxn modelId="{2274D9EE-4CC2-4552-B4ED-2330032A2D9E}" type="presOf" srcId="{63FFD118-5F80-49A0-BDC0-2A111E15CF37}" destId="{10E00926-766F-43AD-B587-5CE24E43876E}" srcOrd="0" destOrd="0" presId="urn:microsoft.com/office/officeart/2005/8/layout/orgChart1"/>
    <dgm:cxn modelId="{B91C58EF-B5DB-4B22-AF1F-147BF533B248}" type="presOf" srcId="{63FFD118-5F80-49A0-BDC0-2A111E15CF37}" destId="{AF829834-4B53-464E-BBA4-10BD3495983F}" srcOrd="1" destOrd="0" presId="urn:microsoft.com/office/officeart/2005/8/layout/orgChart1"/>
    <dgm:cxn modelId="{92F5B6F3-C521-454B-919E-FC09C31FD8FD}" type="presOf" srcId="{32A27F02-A7CB-4C76-A588-86768B442D28}" destId="{30C768A6-3063-4990-9E9B-2AFA694F2657}" srcOrd="1" destOrd="0" presId="urn:microsoft.com/office/officeart/2005/8/layout/orgChart1"/>
    <dgm:cxn modelId="{9FC503F4-CB0E-434B-BE39-2DB45BA13563}" type="presOf" srcId="{C8A881B1-F1F1-47F6-9956-842AC8EF22FB}" destId="{E61D1A5E-E2EE-4A5D-921A-573D8B598D8C}" srcOrd="0" destOrd="0" presId="urn:microsoft.com/office/officeart/2005/8/layout/orgChart1"/>
    <dgm:cxn modelId="{FCE03DF5-7EE9-4729-92BA-B7E929C8D1C7}" type="presOf" srcId="{2F2433A3-05C0-45B3-BA1F-1FE1D71402C4}" destId="{F70AA54B-D72F-4375-8785-DBBE401A1D8A}" srcOrd="1" destOrd="0" presId="urn:microsoft.com/office/officeart/2005/8/layout/orgChart1"/>
    <dgm:cxn modelId="{21A3BEF8-29DB-4CBE-9569-F9D812626587}" srcId="{E5DB0CE1-BEF2-4767-A087-C32CBFABBAAD}" destId="{BA850272-509E-4C69-9351-AC0E0BA5F095}" srcOrd="1" destOrd="0" parTransId="{35C7D844-0E4E-4473-BEF0-E457962F3170}" sibTransId="{DF14D718-7EF3-4474-8D5C-DC78E126488E}"/>
    <dgm:cxn modelId="{90DFECF9-F1F7-4C6F-AE96-8EA99061F5D5}" type="presOf" srcId="{461C2EBB-4AE1-4BC2-AC50-C08A6BABDA65}" destId="{87448866-0FA9-4F40-BA5D-07B9C2C1E054}" srcOrd="1" destOrd="0" presId="urn:microsoft.com/office/officeart/2005/8/layout/orgChart1"/>
    <dgm:cxn modelId="{869392FE-BD8D-44A2-B86F-A9209526CE20}" type="presOf" srcId="{6DA875CA-C184-4B42-8B28-04AF8319F818}" destId="{3E502DE8-3332-4337-A6A5-EBE7F95BBBD9}" srcOrd="1" destOrd="0" presId="urn:microsoft.com/office/officeart/2005/8/layout/orgChart1"/>
    <dgm:cxn modelId="{446B72FF-2FD6-4AE3-871A-ABB8E062CBF3}" type="presOf" srcId="{E5DB0CE1-BEF2-4767-A087-C32CBFABBAAD}" destId="{BD28558B-7BA4-4B9A-B877-D369E4B68722}" srcOrd="0" destOrd="0" presId="urn:microsoft.com/office/officeart/2005/8/layout/orgChart1"/>
    <dgm:cxn modelId="{AAEC277B-7156-4910-8FB7-0163231E83B4}" type="presParOf" srcId="{50EFC1F8-BDEC-4C2A-BC3D-58DAB6FB6600}" destId="{ACE2E469-9AFB-4EC4-99FA-F0263F580911}" srcOrd="0" destOrd="0" presId="urn:microsoft.com/office/officeart/2005/8/layout/orgChart1"/>
    <dgm:cxn modelId="{A8277BA2-F4F5-4E14-A77A-86E29AD283A5}" type="presParOf" srcId="{ACE2E469-9AFB-4EC4-99FA-F0263F580911}" destId="{583F96DA-EBB8-4015-829C-B776B625973A}" srcOrd="0" destOrd="0" presId="urn:microsoft.com/office/officeart/2005/8/layout/orgChart1"/>
    <dgm:cxn modelId="{3239DF45-C7D5-44FE-9020-6FA677F7674D}" type="presParOf" srcId="{583F96DA-EBB8-4015-829C-B776B625973A}" destId="{10E00926-766F-43AD-B587-5CE24E43876E}" srcOrd="0" destOrd="0" presId="urn:microsoft.com/office/officeart/2005/8/layout/orgChart1"/>
    <dgm:cxn modelId="{8F8BC6EF-A03E-4CBA-AD23-3DF26963D7C1}" type="presParOf" srcId="{583F96DA-EBB8-4015-829C-B776B625973A}" destId="{AF829834-4B53-464E-BBA4-10BD3495983F}" srcOrd="1" destOrd="0" presId="urn:microsoft.com/office/officeart/2005/8/layout/orgChart1"/>
    <dgm:cxn modelId="{FB359200-1692-41A0-9A6B-B0DAF98221E5}" type="presParOf" srcId="{ACE2E469-9AFB-4EC4-99FA-F0263F580911}" destId="{0F76F648-2FB0-4080-B137-7278411D511D}" srcOrd="1" destOrd="0" presId="urn:microsoft.com/office/officeart/2005/8/layout/orgChart1"/>
    <dgm:cxn modelId="{7C552D6E-9A0A-4FC4-B528-6B4783B25CAC}" type="presParOf" srcId="{0F76F648-2FB0-4080-B137-7278411D511D}" destId="{2E097767-4360-4D0C-BC7E-D91CA8BDFB0E}" srcOrd="0" destOrd="0" presId="urn:microsoft.com/office/officeart/2005/8/layout/orgChart1"/>
    <dgm:cxn modelId="{0D5826D4-9CC5-4505-8A65-831CB0C55844}" type="presParOf" srcId="{0F76F648-2FB0-4080-B137-7278411D511D}" destId="{45486BEC-EC7C-44F7-BD62-D713C6B54AA3}" srcOrd="1" destOrd="0" presId="urn:microsoft.com/office/officeart/2005/8/layout/orgChart1"/>
    <dgm:cxn modelId="{DA5ECDF6-426E-4653-99BE-CE7C4D3CFD12}" type="presParOf" srcId="{45486BEC-EC7C-44F7-BD62-D713C6B54AA3}" destId="{CB776706-DC28-4660-81D2-D36BFF04849A}" srcOrd="0" destOrd="0" presId="urn:microsoft.com/office/officeart/2005/8/layout/orgChart1"/>
    <dgm:cxn modelId="{F73D637D-B05E-4836-A903-E8680112546B}" type="presParOf" srcId="{CB776706-DC28-4660-81D2-D36BFF04849A}" destId="{43BF149B-DA59-4C35-BCB8-C7B70E3573A4}" srcOrd="0" destOrd="0" presId="urn:microsoft.com/office/officeart/2005/8/layout/orgChart1"/>
    <dgm:cxn modelId="{845243F8-1913-4BEB-B51C-A0A969688DF1}" type="presParOf" srcId="{CB776706-DC28-4660-81D2-D36BFF04849A}" destId="{F38F5CD5-36F6-4594-AA14-D1604D7C8A20}" srcOrd="1" destOrd="0" presId="urn:microsoft.com/office/officeart/2005/8/layout/orgChart1"/>
    <dgm:cxn modelId="{32F4CE4D-77B9-463B-9116-4A0C531642B5}" type="presParOf" srcId="{45486BEC-EC7C-44F7-BD62-D713C6B54AA3}" destId="{88A36122-1769-4830-8526-960319B7712A}" srcOrd="1" destOrd="0" presId="urn:microsoft.com/office/officeart/2005/8/layout/orgChart1"/>
    <dgm:cxn modelId="{F650C71A-A583-450C-8565-0EF52A9715CF}" type="presParOf" srcId="{88A36122-1769-4830-8526-960319B7712A}" destId="{2CDAF66B-BB4C-4C06-81EA-6AFF801DD0B4}" srcOrd="0" destOrd="0" presId="urn:microsoft.com/office/officeart/2005/8/layout/orgChart1"/>
    <dgm:cxn modelId="{4DA80A29-467F-4546-BB38-1B0B3E0648CA}" type="presParOf" srcId="{88A36122-1769-4830-8526-960319B7712A}" destId="{255EC3AB-2F29-43A6-8655-491E1D50640A}" srcOrd="1" destOrd="0" presId="urn:microsoft.com/office/officeart/2005/8/layout/orgChart1"/>
    <dgm:cxn modelId="{10018154-8073-4E32-BBE1-7F64C2774082}" type="presParOf" srcId="{255EC3AB-2F29-43A6-8655-491E1D50640A}" destId="{6ECEA909-2BEA-45A1-A50C-818B34A56717}" srcOrd="0" destOrd="0" presId="urn:microsoft.com/office/officeart/2005/8/layout/orgChart1"/>
    <dgm:cxn modelId="{62513CA5-6C6C-46AA-8212-2278C46FD9EB}" type="presParOf" srcId="{6ECEA909-2BEA-45A1-A50C-818B34A56717}" destId="{271070A5-A0AE-4574-9569-58EDC12FF45C}" srcOrd="0" destOrd="0" presId="urn:microsoft.com/office/officeart/2005/8/layout/orgChart1"/>
    <dgm:cxn modelId="{45F549C8-0808-4407-BAC0-D3C94F2C628C}" type="presParOf" srcId="{6ECEA909-2BEA-45A1-A50C-818B34A56717}" destId="{30C768A6-3063-4990-9E9B-2AFA694F2657}" srcOrd="1" destOrd="0" presId="urn:microsoft.com/office/officeart/2005/8/layout/orgChart1"/>
    <dgm:cxn modelId="{9725DAE8-6AEC-4CB7-9614-41F7F9C0F8FD}" type="presParOf" srcId="{255EC3AB-2F29-43A6-8655-491E1D50640A}" destId="{9B73D1B2-7660-4B60-9924-85F7548ECA84}" srcOrd="1" destOrd="0" presId="urn:microsoft.com/office/officeart/2005/8/layout/orgChart1"/>
    <dgm:cxn modelId="{2750A5B7-E676-4A37-B42E-1A1B381E0420}" type="presParOf" srcId="{9B73D1B2-7660-4B60-9924-85F7548ECA84}" destId="{4CF8D5CC-2BC7-4C48-A206-3CE9536BBEB0}" srcOrd="0" destOrd="0" presId="urn:microsoft.com/office/officeart/2005/8/layout/orgChart1"/>
    <dgm:cxn modelId="{C6DF935C-9280-4750-86BC-EACA22C6993E}" type="presParOf" srcId="{9B73D1B2-7660-4B60-9924-85F7548ECA84}" destId="{8DBF37C1-2786-44AA-8B49-942A053E5FE5}" srcOrd="1" destOrd="0" presId="urn:microsoft.com/office/officeart/2005/8/layout/orgChart1"/>
    <dgm:cxn modelId="{435148BB-BFE2-489A-8B2C-1C7D3FC0C38B}" type="presParOf" srcId="{8DBF37C1-2786-44AA-8B49-942A053E5FE5}" destId="{9712F641-4B36-442E-80C0-557005DF7A79}" srcOrd="0" destOrd="0" presId="urn:microsoft.com/office/officeart/2005/8/layout/orgChart1"/>
    <dgm:cxn modelId="{5A36EF47-4507-4973-847F-72EB885F722F}" type="presParOf" srcId="{9712F641-4B36-442E-80C0-557005DF7A79}" destId="{7F063DE3-0044-4097-B6FE-81F1112F3C39}" srcOrd="0" destOrd="0" presId="urn:microsoft.com/office/officeart/2005/8/layout/orgChart1"/>
    <dgm:cxn modelId="{0A5E9622-35BC-4AE6-9117-1A7840B9C7C0}" type="presParOf" srcId="{9712F641-4B36-442E-80C0-557005DF7A79}" destId="{7B3A2997-C02E-4830-8080-54258F559C53}" srcOrd="1" destOrd="0" presId="urn:microsoft.com/office/officeart/2005/8/layout/orgChart1"/>
    <dgm:cxn modelId="{CD67A093-3425-4EEB-B143-18CA817DED97}" type="presParOf" srcId="{8DBF37C1-2786-44AA-8B49-942A053E5FE5}" destId="{5127F155-EE2A-47BD-9474-C0DFB7F09CB2}" srcOrd="1" destOrd="0" presId="urn:microsoft.com/office/officeart/2005/8/layout/orgChart1"/>
    <dgm:cxn modelId="{F4AA954F-56BD-47D7-A6ED-EC60402EA9A2}" type="presParOf" srcId="{8DBF37C1-2786-44AA-8B49-942A053E5FE5}" destId="{B5670A1C-674E-4865-A026-55789D55FF72}" srcOrd="2" destOrd="0" presId="urn:microsoft.com/office/officeart/2005/8/layout/orgChart1"/>
    <dgm:cxn modelId="{41D91C9C-3602-4AB1-95FC-5609ECD7621C}" type="presParOf" srcId="{9B73D1B2-7660-4B60-9924-85F7548ECA84}" destId="{22B5B2CD-E7FB-4C00-8710-FB6AF49CB6C6}" srcOrd="2" destOrd="0" presId="urn:microsoft.com/office/officeart/2005/8/layout/orgChart1"/>
    <dgm:cxn modelId="{750B0119-462F-4D2E-9BB9-96EECFB7C51E}" type="presParOf" srcId="{9B73D1B2-7660-4B60-9924-85F7548ECA84}" destId="{347073B3-A721-4D0E-A407-9C538E9AC823}" srcOrd="3" destOrd="0" presId="urn:microsoft.com/office/officeart/2005/8/layout/orgChart1"/>
    <dgm:cxn modelId="{0B15C1C0-745C-4A9B-8280-C1AE2A41644D}" type="presParOf" srcId="{347073B3-A721-4D0E-A407-9C538E9AC823}" destId="{67C95075-CB49-495B-8DD0-4C8FCB0F5E65}" srcOrd="0" destOrd="0" presId="urn:microsoft.com/office/officeart/2005/8/layout/orgChart1"/>
    <dgm:cxn modelId="{B881C72F-899F-4EA9-8213-E234B51DEF93}" type="presParOf" srcId="{67C95075-CB49-495B-8DD0-4C8FCB0F5E65}" destId="{30AD3765-FC5C-4E1A-8F6A-02CE2A305E57}" srcOrd="0" destOrd="0" presId="urn:microsoft.com/office/officeart/2005/8/layout/orgChart1"/>
    <dgm:cxn modelId="{82107484-01EB-4240-92CA-AA84CC603F1B}" type="presParOf" srcId="{67C95075-CB49-495B-8DD0-4C8FCB0F5E65}" destId="{619DDC54-9EA7-4E9E-BB6D-21EFEC772B18}" srcOrd="1" destOrd="0" presId="urn:microsoft.com/office/officeart/2005/8/layout/orgChart1"/>
    <dgm:cxn modelId="{8B4A526F-8357-41B1-AE44-064CA143AFFB}" type="presParOf" srcId="{347073B3-A721-4D0E-A407-9C538E9AC823}" destId="{3A6A7B08-378F-4616-913A-DCAB1B920C67}" srcOrd="1" destOrd="0" presId="urn:microsoft.com/office/officeart/2005/8/layout/orgChart1"/>
    <dgm:cxn modelId="{E23A2FD9-2A51-4A8B-8A8C-8B9050E05A1F}" type="presParOf" srcId="{347073B3-A721-4D0E-A407-9C538E9AC823}" destId="{65776AAC-410A-49B7-A9DF-E935EC658FBD}" srcOrd="2" destOrd="0" presId="urn:microsoft.com/office/officeart/2005/8/layout/orgChart1"/>
    <dgm:cxn modelId="{A433955A-D068-49A3-BCDE-2DF4620874DF}" type="presParOf" srcId="{255EC3AB-2F29-43A6-8655-491E1D50640A}" destId="{5DC6D937-BABC-4874-A827-BFBD0DDE33A7}" srcOrd="2" destOrd="0" presId="urn:microsoft.com/office/officeart/2005/8/layout/orgChart1"/>
    <dgm:cxn modelId="{F766D298-D2F8-46A3-9F7C-80363DD21E85}" type="presParOf" srcId="{88A36122-1769-4830-8526-960319B7712A}" destId="{B94970E7-05C3-4C21-B2DF-10272A601729}" srcOrd="2" destOrd="0" presId="urn:microsoft.com/office/officeart/2005/8/layout/orgChart1"/>
    <dgm:cxn modelId="{24585D54-D699-491F-A52E-1D9E4A54D6CE}" type="presParOf" srcId="{88A36122-1769-4830-8526-960319B7712A}" destId="{DE9F4B53-F96C-49C4-9DA3-A60B91357A63}" srcOrd="3" destOrd="0" presId="urn:microsoft.com/office/officeart/2005/8/layout/orgChart1"/>
    <dgm:cxn modelId="{C737E56D-C3C4-4DDA-B8E1-B0EDED899783}" type="presParOf" srcId="{DE9F4B53-F96C-49C4-9DA3-A60B91357A63}" destId="{50DBDF53-4F9F-4F8D-BF12-AB0B8E4BCD52}" srcOrd="0" destOrd="0" presId="urn:microsoft.com/office/officeart/2005/8/layout/orgChart1"/>
    <dgm:cxn modelId="{6B0193FD-DC50-4BB2-8941-2D0BEB9AB33C}" type="presParOf" srcId="{50DBDF53-4F9F-4F8D-BF12-AB0B8E4BCD52}" destId="{36203DFF-D54B-412D-A5B6-CD8693DEB4D9}" srcOrd="0" destOrd="0" presId="urn:microsoft.com/office/officeart/2005/8/layout/orgChart1"/>
    <dgm:cxn modelId="{83D33B02-9545-4894-BA7B-6A40A66C85A3}" type="presParOf" srcId="{50DBDF53-4F9F-4F8D-BF12-AB0B8E4BCD52}" destId="{F70AA54B-D72F-4375-8785-DBBE401A1D8A}" srcOrd="1" destOrd="0" presId="urn:microsoft.com/office/officeart/2005/8/layout/orgChart1"/>
    <dgm:cxn modelId="{378BC38B-B2FB-4C25-872C-22A9E81DF6B7}" type="presParOf" srcId="{DE9F4B53-F96C-49C4-9DA3-A60B91357A63}" destId="{3032DCE4-0130-4D31-9EC0-93353F0A99BC}" srcOrd="1" destOrd="0" presId="urn:microsoft.com/office/officeart/2005/8/layout/orgChart1"/>
    <dgm:cxn modelId="{AB010321-452F-46E4-A390-3BB67FB81D87}" type="presParOf" srcId="{3032DCE4-0130-4D31-9EC0-93353F0A99BC}" destId="{2BE3D2A8-F7F8-4223-A00A-6FD060E91DDC}" srcOrd="0" destOrd="0" presId="urn:microsoft.com/office/officeart/2005/8/layout/orgChart1"/>
    <dgm:cxn modelId="{ED7CB594-33F6-4A96-BEC6-60D277C40E26}" type="presParOf" srcId="{3032DCE4-0130-4D31-9EC0-93353F0A99BC}" destId="{093B1811-CDA8-4617-9928-E0C78A01441E}" srcOrd="1" destOrd="0" presId="urn:microsoft.com/office/officeart/2005/8/layout/orgChart1"/>
    <dgm:cxn modelId="{372E7134-778D-457B-A78A-B067491A5964}" type="presParOf" srcId="{093B1811-CDA8-4617-9928-E0C78A01441E}" destId="{F00F9FC0-9407-40DD-BB19-2123C20A5A7B}" srcOrd="0" destOrd="0" presId="urn:microsoft.com/office/officeart/2005/8/layout/orgChart1"/>
    <dgm:cxn modelId="{B22DF809-3A08-4788-B52D-5AFB18529288}" type="presParOf" srcId="{F00F9FC0-9407-40DD-BB19-2123C20A5A7B}" destId="{D060DFFA-D9FF-4233-B9BC-573F36D137E3}" srcOrd="0" destOrd="0" presId="urn:microsoft.com/office/officeart/2005/8/layout/orgChart1"/>
    <dgm:cxn modelId="{48F12911-0E0A-47C2-A1D9-6255F040E01D}" type="presParOf" srcId="{F00F9FC0-9407-40DD-BB19-2123C20A5A7B}" destId="{A5F411F6-C992-46A7-B1C5-7A16CF43E276}" srcOrd="1" destOrd="0" presId="urn:microsoft.com/office/officeart/2005/8/layout/orgChart1"/>
    <dgm:cxn modelId="{22711827-97EC-4F22-9650-D0C8528B42A0}" type="presParOf" srcId="{093B1811-CDA8-4617-9928-E0C78A01441E}" destId="{380DD0DD-2550-471D-934B-A159E9883449}" srcOrd="1" destOrd="0" presId="urn:microsoft.com/office/officeart/2005/8/layout/orgChart1"/>
    <dgm:cxn modelId="{8AA5F7A1-51F6-4195-BA9B-DFD89A3F4A99}" type="presParOf" srcId="{093B1811-CDA8-4617-9928-E0C78A01441E}" destId="{8A9A24E6-49A2-486D-B0B1-4D55CA978B65}" srcOrd="2" destOrd="0" presId="urn:microsoft.com/office/officeart/2005/8/layout/orgChart1"/>
    <dgm:cxn modelId="{9920A26C-65D0-49A0-9EB2-8EA39B268E66}" type="presParOf" srcId="{3032DCE4-0130-4D31-9EC0-93353F0A99BC}" destId="{FD22A7AD-ED32-420A-84A2-0A50E7D6D384}" srcOrd="2" destOrd="0" presId="urn:microsoft.com/office/officeart/2005/8/layout/orgChart1"/>
    <dgm:cxn modelId="{FB7762AB-240F-485D-B21F-F428EF09F5E6}" type="presParOf" srcId="{3032DCE4-0130-4D31-9EC0-93353F0A99BC}" destId="{0E8D8DA0-CDDC-4958-BB45-BB0DA3B235ED}" srcOrd="3" destOrd="0" presId="urn:microsoft.com/office/officeart/2005/8/layout/orgChart1"/>
    <dgm:cxn modelId="{B50FF14D-5F4F-40F9-BC50-54BA0003F373}" type="presParOf" srcId="{0E8D8DA0-CDDC-4958-BB45-BB0DA3B235ED}" destId="{D9950D3C-0943-4C01-8B3E-0C24F053702C}" srcOrd="0" destOrd="0" presId="urn:microsoft.com/office/officeart/2005/8/layout/orgChart1"/>
    <dgm:cxn modelId="{03079F01-95EB-433A-9B62-A974A12AC172}" type="presParOf" srcId="{D9950D3C-0943-4C01-8B3E-0C24F053702C}" destId="{3868B461-1B5A-45DE-85B2-58C4751633C7}" srcOrd="0" destOrd="0" presId="urn:microsoft.com/office/officeart/2005/8/layout/orgChart1"/>
    <dgm:cxn modelId="{E27485CD-1E93-436E-8588-2EF7A842AF0E}" type="presParOf" srcId="{D9950D3C-0943-4C01-8B3E-0C24F053702C}" destId="{3E502DE8-3332-4337-A6A5-EBE7F95BBBD9}" srcOrd="1" destOrd="0" presId="urn:microsoft.com/office/officeart/2005/8/layout/orgChart1"/>
    <dgm:cxn modelId="{C43A2A05-BB86-496E-BD41-E1B793B51320}" type="presParOf" srcId="{0E8D8DA0-CDDC-4958-BB45-BB0DA3B235ED}" destId="{F431BE10-97CE-4B70-A1BF-6F962D584836}" srcOrd="1" destOrd="0" presId="urn:microsoft.com/office/officeart/2005/8/layout/orgChart1"/>
    <dgm:cxn modelId="{798E0012-34AE-4DD9-88AC-9B75849828D3}" type="presParOf" srcId="{0E8D8DA0-CDDC-4958-BB45-BB0DA3B235ED}" destId="{E9D29D65-BF67-48C8-987F-4731254A3794}" srcOrd="2" destOrd="0" presId="urn:microsoft.com/office/officeart/2005/8/layout/orgChart1"/>
    <dgm:cxn modelId="{D61E7C0C-76B2-4A0E-A28E-9A0F838DDB33}" type="presParOf" srcId="{DE9F4B53-F96C-49C4-9DA3-A60B91357A63}" destId="{C9BF22B6-502C-445C-AE29-1BBF5A55D2A4}" srcOrd="2" destOrd="0" presId="urn:microsoft.com/office/officeart/2005/8/layout/orgChart1"/>
    <dgm:cxn modelId="{A114255A-54DD-4E01-9949-A1ECE9033561}" type="presParOf" srcId="{88A36122-1769-4830-8526-960319B7712A}" destId="{E61D1A5E-E2EE-4A5D-921A-573D8B598D8C}" srcOrd="4" destOrd="0" presId="urn:microsoft.com/office/officeart/2005/8/layout/orgChart1"/>
    <dgm:cxn modelId="{7D5E13EE-48CC-40AC-BB53-648BD5D50DFC}" type="presParOf" srcId="{88A36122-1769-4830-8526-960319B7712A}" destId="{6A52F9D4-3237-4D55-99CC-D0B9095598A4}" srcOrd="5" destOrd="0" presId="urn:microsoft.com/office/officeart/2005/8/layout/orgChart1"/>
    <dgm:cxn modelId="{AD3FF524-B33C-484C-BCE6-C1A2C96CAE5D}" type="presParOf" srcId="{6A52F9D4-3237-4D55-99CC-D0B9095598A4}" destId="{D86B69CE-D589-4B3B-AE8A-AD7F741AB117}" srcOrd="0" destOrd="0" presId="urn:microsoft.com/office/officeart/2005/8/layout/orgChart1"/>
    <dgm:cxn modelId="{555FF8E6-834A-4E3B-A295-172B44D2759A}" type="presParOf" srcId="{D86B69CE-D589-4B3B-AE8A-AD7F741AB117}" destId="{BFB98B18-93DB-427F-97CB-CFB275509B2C}" srcOrd="0" destOrd="0" presId="urn:microsoft.com/office/officeart/2005/8/layout/orgChart1"/>
    <dgm:cxn modelId="{69D2094C-A8F0-4F0A-B90A-9A639516F70B}" type="presParOf" srcId="{D86B69CE-D589-4B3B-AE8A-AD7F741AB117}" destId="{87448866-0FA9-4F40-BA5D-07B9C2C1E054}" srcOrd="1" destOrd="0" presId="urn:microsoft.com/office/officeart/2005/8/layout/orgChart1"/>
    <dgm:cxn modelId="{7255F9B4-58B3-41A5-A13E-6B74B24806CB}" type="presParOf" srcId="{6A52F9D4-3237-4D55-99CC-D0B9095598A4}" destId="{4F307C05-9BE7-40E6-816A-ACDB1CF53599}" srcOrd="1" destOrd="0" presId="urn:microsoft.com/office/officeart/2005/8/layout/orgChart1"/>
    <dgm:cxn modelId="{D7AFCA89-B9EF-46C4-B829-4B4F04918F72}" type="presParOf" srcId="{4F307C05-9BE7-40E6-816A-ACDB1CF53599}" destId="{AF1ECBDB-601C-4992-8A2E-D2E3ED8189D2}" srcOrd="0" destOrd="0" presId="urn:microsoft.com/office/officeart/2005/8/layout/orgChart1"/>
    <dgm:cxn modelId="{3ACA8492-E4EA-4748-8DCC-93E6CA45CA54}" type="presParOf" srcId="{4F307C05-9BE7-40E6-816A-ACDB1CF53599}" destId="{623DF67B-5E25-4E49-A830-BEE24327262E}" srcOrd="1" destOrd="0" presId="urn:microsoft.com/office/officeart/2005/8/layout/orgChart1"/>
    <dgm:cxn modelId="{02A3E262-E9A6-4FB1-BA89-B429390662DA}" type="presParOf" srcId="{623DF67B-5E25-4E49-A830-BEE24327262E}" destId="{E47F44F9-F67C-4E4B-BEF3-347148AB6E4E}" srcOrd="0" destOrd="0" presId="urn:microsoft.com/office/officeart/2005/8/layout/orgChart1"/>
    <dgm:cxn modelId="{B85F379C-6478-4C62-BBD4-A9F04521B57B}" type="presParOf" srcId="{E47F44F9-F67C-4E4B-BEF3-347148AB6E4E}" destId="{88B40775-C1F4-4408-8BFE-12AF12087794}" srcOrd="0" destOrd="0" presId="urn:microsoft.com/office/officeart/2005/8/layout/orgChart1"/>
    <dgm:cxn modelId="{2E20E810-E11D-40B7-A301-1806D34EDFB2}" type="presParOf" srcId="{E47F44F9-F67C-4E4B-BEF3-347148AB6E4E}" destId="{FC311D37-2AE8-42F9-8779-C0ED4562FC22}" srcOrd="1" destOrd="0" presId="urn:microsoft.com/office/officeart/2005/8/layout/orgChart1"/>
    <dgm:cxn modelId="{5E9B9127-8A8F-4F58-AA79-BC2840E43545}" type="presParOf" srcId="{623DF67B-5E25-4E49-A830-BEE24327262E}" destId="{36B679EC-AEF9-4FF9-9942-8A01F88DEA2B}" srcOrd="1" destOrd="0" presId="urn:microsoft.com/office/officeart/2005/8/layout/orgChart1"/>
    <dgm:cxn modelId="{71549775-904B-4786-B323-EAC52BF2F4AB}" type="presParOf" srcId="{623DF67B-5E25-4E49-A830-BEE24327262E}" destId="{F0BC545C-696A-4758-B241-01C5D1E89CAF}" srcOrd="2" destOrd="0" presId="urn:microsoft.com/office/officeart/2005/8/layout/orgChart1"/>
    <dgm:cxn modelId="{D76EDD8D-812F-45C4-AB6E-4AC383766FFB}" type="presParOf" srcId="{4F307C05-9BE7-40E6-816A-ACDB1CF53599}" destId="{3C1F0D80-36B0-4E5F-9C52-FCDCF8AF65A0}" srcOrd="2" destOrd="0" presId="urn:microsoft.com/office/officeart/2005/8/layout/orgChart1"/>
    <dgm:cxn modelId="{7B7E1DAD-4BA8-480A-9FBC-0CBF1A9B6FBA}" type="presParOf" srcId="{4F307C05-9BE7-40E6-816A-ACDB1CF53599}" destId="{3EB48A22-5C2D-45BB-BD64-CF538F589798}" srcOrd="3" destOrd="0" presId="urn:microsoft.com/office/officeart/2005/8/layout/orgChart1"/>
    <dgm:cxn modelId="{1A88841E-0E90-4A26-B45F-9BA50D5904EE}" type="presParOf" srcId="{3EB48A22-5C2D-45BB-BD64-CF538F589798}" destId="{CE775D06-8C4B-44E4-9177-735AC5D4B14F}" srcOrd="0" destOrd="0" presId="urn:microsoft.com/office/officeart/2005/8/layout/orgChart1"/>
    <dgm:cxn modelId="{BAAA375A-1D0A-4F76-9AC3-00FB487D732B}" type="presParOf" srcId="{CE775D06-8C4B-44E4-9177-735AC5D4B14F}" destId="{1D5A364C-ED93-4700-9525-67350163DBC5}" srcOrd="0" destOrd="0" presId="urn:microsoft.com/office/officeart/2005/8/layout/orgChart1"/>
    <dgm:cxn modelId="{E8780EAF-707A-4FF3-915A-986A51D0B863}" type="presParOf" srcId="{CE775D06-8C4B-44E4-9177-735AC5D4B14F}" destId="{E9A30E7F-A3C5-4E6A-A4AD-6C245798754C}" srcOrd="1" destOrd="0" presId="urn:microsoft.com/office/officeart/2005/8/layout/orgChart1"/>
    <dgm:cxn modelId="{B106F7EF-AB75-462A-A710-B32A8CEF5343}" type="presParOf" srcId="{3EB48A22-5C2D-45BB-BD64-CF538F589798}" destId="{58F103F1-089C-44B9-9A55-05E69EF7FC7A}" srcOrd="1" destOrd="0" presId="urn:microsoft.com/office/officeart/2005/8/layout/orgChart1"/>
    <dgm:cxn modelId="{BC586C66-B47C-4A82-8C2D-4642C86CFBFA}" type="presParOf" srcId="{3EB48A22-5C2D-45BB-BD64-CF538F589798}" destId="{3C44C979-ADC0-4D24-AA16-B4ED6FAED585}" srcOrd="2" destOrd="0" presId="urn:microsoft.com/office/officeart/2005/8/layout/orgChart1"/>
    <dgm:cxn modelId="{6BF2C32A-EB86-4072-AA06-8CC3170750D0}" type="presParOf" srcId="{6A52F9D4-3237-4D55-99CC-D0B9095598A4}" destId="{F6735BF8-3DF2-4F51-A035-5B8ED1649528}" srcOrd="2" destOrd="0" presId="urn:microsoft.com/office/officeart/2005/8/layout/orgChart1"/>
    <dgm:cxn modelId="{B8C6DA7D-739D-4895-88F3-3CEF6E3F8CC7}" type="presParOf" srcId="{88A36122-1769-4830-8526-960319B7712A}" destId="{65730127-74FC-4641-8D02-1740E1A32BD5}" srcOrd="6" destOrd="0" presId="urn:microsoft.com/office/officeart/2005/8/layout/orgChart1"/>
    <dgm:cxn modelId="{42FD0BF3-509E-494F-92DB-117EE9EA1676}" type="presParOf" srcId="{88A36122-1769-4830-8526-960319B7712A}" destId="{0554766C-61D1-41F1-89DB-F4D0175E3FCF}" srcOrd="7" destOrd="0" presId="urn:microsoft.com/office/officeart/2005/8/layout/orgChart1"/>
    <dgm:cxn modelId="{B570DB8E-0D0E-4358-98A3-6C1C3808BC0B}" type="presParOf" srcId="{0554766C-61D1-41F1-89DB-F4D0175E3FCF}" destId="{5DCA79CC-AA53-456B-B306-C09B3F6E8C28}" srcOrd="0" destOrd="0" presId="urn:microsoft.com/office/officeart/2005/8/layout/orgChart1"/>
    <dgm:cxn modelId="{8D68E4C6-B036-4484-9F01-F3633AB3A8E8}" type="presParOf" srcId="{5DCA79CC-AA53-456B-B306-C09B3F6E8C28}" destId="{BD28558B-7BA4-4B9A-B877-D369E4B68722}" srcOrd="0" destOrd="0" presId="urn:microsoft.com/office/officeart/2005/8/layout/orgChart1"/>
    <dgm:cxn modelId="{C8287EFA-EC3E-42D1-8048-5DF2B76B6F92}" type="presParOf" srcId="{5DCA79CC-AA53-456B-B306-C09B3F6E8C28}" destId="{5F8B7E16-0DC2-48B5-8A55-6E906A3C018B}" srcOrd="1" destOrd="0" presId="urn:microsoft.com/office/officeart/2005/8/layout/orgChart1"/>
    <dgm:cxn modelId="{972A04B3-7CC2-4A3D-B5D9-76AD88C60542}" type="presParOf" srcId="{0554766C-61D1-41F1-89DB-F4D0175E3FCF}" destId="{FFEE6664-3833-48F9-A8B7-1E8C602902E9}" srcOrd="1" destOrd="0" presId="urn:microsoft.com/office/officeart/2005/8/layout/orgChart1"/>
    <dgm:cxn modelId="{755B75D1-ACDA-4389-ACDC-7FA67A27C713}" type="presParOf" srcId="{FFEE6664-3833-48F9-A8B7-1E8C602902E9}" destId="{941CB365-A772-48F8-98C2-5A56F58E7CF3}" srcOrd="0" destOrd="0" presId="urn:microsoft.com/office/officeart/2005/8/layout/orgChart1"/>
    <dgm:cxn modelId="{57A7F94B-A353-4D01-960A-21A435F1CE99}" type="presParOf" srcId="{FFEE6664-3833-48F9-A8B7-1E8C602902E9}" destId="{99940E1F-007E-4FCB-A4A0-986E6816FFD5}" srcOrd="1" destOrd="0" presId="urn:microsoft.com/office/officeart/2005/8/layout/orgChart1"/>
    <dgm:cxn modelId="{812EC60F-C86D-4E1F-81C9-18BC581C423D}" type="presParOf" srcId="{99940E1F-007E-4FCB-A4A0-986E6816FFD5}" destId="{745BFB8B-192D-4188-A4C3-0CF4F1CBFA3E}" srcOrd="0" destOrd="0" presId="urn:microsoft.com/office/officeart/2005/8/layout/orgChart1"/>
    <dgm:cxn modelId="{04E0835E-92A2-42E1-92F1-619EBFD35241}" type="presParOf" srcId="{745BFB8B-192D-4188-A4C3-0CF4F1CBFA3E}" destId="{A5276878-8361-4807-A08B-8318FD798765}" srcOrd="0" destOrd="0" presId="urn:microsoft.com/office/officeart/2005/8/layout/orgChart1"/>
    <dgm:cxn modelId="{41C8F151-4320-435B-9E2B-66AD9164AD6D}" type="presParOf" srcId="{745BFB8B-192D-4188-A4C3-0CF4F1CBFA3E}" destId="{2B897579-C103-4D28-8623-87E822C9FB77}" srcOrd="1" destOrd="0" presId="urn:microsoft.com/office/officeart/2005/8/layout/orgChart1"/>
    <dgm:cxn modelId="{B7D00684-8F19-4338-83EB-AD0B1A62B5E0}" type="presParOf" srcId="{99940E1F-007E-4FCB-A4A0-986E6816FFD5}" destId="{BAEF8CF0-3449-4CEE-9D7C-C3B752E6847B}" srcOrd="1" destOrd="0" presId="urn:microsoft.com/office/officeart/2005/8/layout/orgChart1"/>
    <dgm:cxn modelId="{1F0A1301-72B2-43E0-B83D-22CC9A29B699}" type="presParOf" srcId="{99940E1F-007E-4FCB-A4A0-986E6816FFD5}" destId="{6E0A2ECD-EBAA-49B3-828A-DB378DCA71E3}" srcOrd="2" destOrd="0" presId="urn:microsoft.com/office/officeart/2005/8/layout/orgChart1"/>
    <dgm:cxn modelId="{0DAB8310-4A46-4080-9B81-9B5E08EFD651}" type="presParOf" srcId="{FFEE6664-3833-48F9-A8B7-1E8C602902E9}" destId="{469FA412-683F-4F9B-A961-0EBECE0C6AEF}" srcOrd="2" destOrd="0" presId="urn:microsoft.com/office/officeart/2005/8/layout/orgChart1"/>
    <dgm:cxn modelId="{77B91D14-24F9-42A6-BA52-1D21A6CD4293}" type="presParOf" srcId="{FFEE6664-3833-48F9-A8B7-1E8C602902E9}" destId="{CB2C3F60-465A-416B-B983-84247689E508}" srcOrd="3" destOrd="0" presId="urn:microsoft.com/office/officeart/2005/8/layout/orgChart1"/>
    <dgm:cxn modelId="{629341EB-47B7-4DBB-9A14-1932377034EE}" type="presParOf" srcId="{CB2C3F60-465A-416B-B983-84247689E508}" destId="{A1988EB1-36B7-4854-9051-5394B712C59B}" srcOrd="0" destOrd="0" presId="urn:microsoft.com/office/officeart/2005/8/layout/orgChart1"/>
    <dgm:cxn modelId="{25B6DB02-42B9-4758-B704-144B99F6656B}" type="presParOf" srcId="{A1988EB1-36B7-4854-9051-5394B712C59B}" destId="{1C3ABCC0-094E-4F85-BFB7-FD94970F6E51}" srcOrd="0" destOrd="0" presId="urn:microsoft.com/office/officeart/2005/8/layout/orgChart1"/>
    <dgm:cxn modelId="{781A6ABA-B14E-4395-8924-D2260F68BBFC}" type="presParOf" srcId="{A1988EB1-36B7-4854-9051-5394B712C59B}" destId="{6065B424-5CB8-4973-8AED-B6477DEEA55B}" srcOrd="1" destOrd="0" presId="urn:microsoft.com/office/officeart/2005/8/layout/orgChart1"/>
    <dgm:cxn modelId="{DF36830F-621B-4B8D-8834-8C9218919994}" type="presParOf" srcId="{CB2C3F60-465A-416B-B983-84247689E508}" destId="{28FFCC34-33D5-45DB-A203-42539A1031CC}" srcOrd="1" destOrd="0" presId="urn:microsoft.com/office/officeart/2005/8/layout/orgChart1"/>
    <dgm:cxn modelId="{59791570-0B39-4330-AA7E-BE353E8A5FB1}" type="presParOf" srcId="{CB2C3F60-465A-416B-B983-84247689E508}" destId="{BAC2E3A5-AC38-4094-AB76-9B9B043E41D9}" srcOrd="2" destOrd="0" presId="urn:microsoft.com/office/officeart/2005/8/layout/orgChart1"/>
    <dgm:cxn modelId="{448E2325-8390-41EC-81DC-2D9C200057E2}" type="presParOf" srcId="{0554766C-61D1-41F1-89DB-F4D0175E3FCF}" destId="{5B191C4D-76F5-43C9-8CA2-E43F82974C40}" srcOrd="2" destOrd="0" presId="urn:microsoft.com/office/officeart/2005/8/layout/orgChart1"/>
    <dgm:cxn modelId="{43F1B27E-1EA2-40E1-AFF0-6E57791C095E}" type="presParOf" srcId="{88A36122-1769-4830-8526-960319B7712A}" destId="{6AF512DF-36D7-408E-A2E9-2A0B1CDF1BCB}" srcOrd="8" destOrd="0" presId="urn:microsoft.com/office/officeart/2005/8/layout/orgChart1"/>
    <dgm:cxn modelId="{6B67714A-8797-4A06-BE3C-D58EA1C19BDB}" type="presParOf" srcId="{88A36122-1769-4830-8526-960319B7712A}" destId="{F91E4B69-8115-458D-9710-BB621DE934BA}" srcOrd="9" destOrd="0" presId="urn:microsoft.com/office/officeart/2005/8/layout/orgChart1"/>
    <dgm:cxn modelId="{21D157E7-3EBD-43BF-BFEE-1F26FD404CDF}" type="presParOf" srcId="{F91E4B69-8115-458D-9710-BB621DE934BA}" destId="{1CB74FC4-6CB3-4938-9BD6-311BC7642929}" srcOrd="0" destOrd="0" presId="urn:microsoft.com/office/officeart/2005/8/layout/orgChart1"/>
    <dgm:cxn modelId="{2F84CDF9-8879-42D3-9E36-3220D4358349}" type="presParOf" srcId="{1CB74FC4-6CB3-4938-9BD6-311BC7642929}" destId="{E8A0D69D-C8DF-4152-967E-A5566F00A57D}" srcOrd="0" destOrd="0" presId="urn:microsoft.com/office/officeart/2005/8/layout/orgChart1"/>
    <dgm:cxn modelId="{37134666-66DD-4B9A-BF6F-BEDA7BB4B5DB}" type="presParOf" srcId="{1CB74FC4-6CB3-4938-9BD6-311BC7642929}" destId="{05276408-E755-425B-ADE3-1883529573AC}" srcOrd="1" destOrd="0" presId="urn:microsoft.com/office/officeart/2005/8/layout/orgChart1"/>
    <dgm:cxn modelId="{47B2D9A0-7F8B-4128-9215-5D7599C75C6C}" type="presParOf" srcId="{F91E4B69-8115-458D-9710-BB621DE934BA}" destId="{4E9320D8-6C7A-43A8-A1E5-CAF08F300909}" srcOrd="1" destOrd="0" presId="urn:microsoft.com/office/officeart/2005/8/layout/orgChart1"/>
    <dgm:cxn modelId="{526C3B62-4C7F-419D-A436-B12B49147B02}" type="presParOf" srcId="{4E9320D8-6C7A-43A8-A1E5-CAF08F300909}" destId="{5D2F5A9C-42C9-4E6D-8690-B50229830325}" srcOrd="0" destOrd="0" presId="urn:microsoft.com/office/officeart/2005/8/layout/orgChart1"/>
    <dgm:cxn modelId="{09EC46D4-3961-40A4-8247-7F910C1AB630}" type="presParOf" srcId="{4E9320D8-6C7A-43A8-A1E5-CAF08F300909}" destId="{4FC4AFCB-F132-4718-8A05-16D8B4A0BB3B}" srcOrd="1" destOrd="0" presId="urn:microsoft.com/office/officeart/2005/8/layout/orgChart1"/>
    <dgm:cxn modelId="{BAFC9F35-BC62-4DB2-BDCD-7A72254A0EE0}" type="presParOf" srcId="{4FC4AFCB-F132-4718-8A05-16D8B4A0BB3B}" destId="{DB5ACBFC-FA61-46E2-ADC3-391826520703}" srcOrd="0" destOrd="0" presId="urn:microsoft.com/office/officeart/2005/8/layout/orgChart1"/>
    <dgm:cxn modelId="{30DFA562-4864-457A-8234-BFE6CFDBE435}" type="presParOf" srcId="{DB5ACBFC-FA61-46E2-ADC3-391826520703}" destId="{018DF39F-F2B5-4403-B3A9-E82656172219}" srcOrd="0" destOrd="0" presId="urn:microsoft.com/office/officeart/2005/8/layout/orgChart1"/>
    <dgm:cxn modelId="{6BE2A425-CAB3-404E-A74E-EDA89311F614}" type="presParOf" srcId="{DB5ACBFC-FA61-46E2-ADC3-391826520703}" destId="{071CF8B1-865D-43FE-AACE-D054B2C240C0}" srcOrd="1" destOrd="0" presId="urn:microsoft.com/office/officeart/2005/8/layout/orgChart1"/>
    <dgm:cxn modelId="{D7B7F6D2-526E-468B-A306-D5713EED1A5D}" type="presParOf" srcId="{4FC4AFCB-F132-4718-8A05-16D8B4A0BB3B}" destId="{384253A8-9177-461A-BC69-5ABAD9CCCC80}" srcOrd="1" destOrd="0" presId="urn:microsoft.com/office/officeart/2005/8/layout/orgChart1"/>
    <dgm:cxn modelId="{B06FCD69-3E89-4FA2-A751-803E5D6025D7}" type="presParOf" srcId="{4FC4AFCB-F132-4718-8A05-16D8B4A0BB3B}" destId="{7C8ABEB4-68AB-415B-8AB1-83C54AD2205E}" srcOrd="2" destOrd="0" presId="urn:microsoft.com/office/officeart/2005/8/layout/orgChart1"/>
    <dgm:cxn modelId="{8335C856-A5CF-465D-A989-605D43E54511}" type="presParOf" srcId="{4E9320D8-6C7A-43A8-A1E5-CAF08F300909}" destId="{33E25041-DDF1-4A6A-B7A7-32BB179DA317}" srcOrd="2" destOrd="0" presId="urn:microsoft.com/office/officeart/2005/8/layout/orgChart1"/>
    <dgm:cxn modelId="{05E301F5-70F3-4894-B728-B514676705D5}" type="presParOf" srcId="{4E9320D8-6C7A-43A8-A1E5-CAF08F300909}" destId="{8E7BD5F4-F6A2-4203-B8F0-BA69A2E09CC8}" srcOrd="3" destOrd="0" presId="urn:microsoft.com/office/officeart/2005/8/layout/orgChart1"/>
    <dgm:cxn modelId="{326DC3DB-E72B-4323-A4AE-9EFBD5BFBA39}" type="presParOf" srcId="{8E7BD5F4-F6A2-4203-B8F0-BA69A2E09CC8}" destId="{61A6C717-204D-421E-B1E7-DDC6F9DF93A5}" srcOrd="0" destOrd="0" presId="urn:microsoft.com/office/officeart/2005/8/layout/orgChart1"/>
    <dgm:cxn modelId="{5A971430-5B57-470D-BF7E-703427A884CE}" type="presParOf" srcId="{61A6C717-204D-421E-B1E7-DDC6F9DF93A5}" destId="{F4704FC2-9F5C-446E-8900-FDA2B3666B26}" srcOrd="0" destOrd="0" presId="urn:microsoft.com/office/officeart/2005/8/layout/orgChart1"/>
    <dgm:cxn modelId="{20F57ABE-06AE-438F-B991-BE7AA4285340}" type="presParOf" srcId="{61A6C717-204D-421E-B1E7-DDC6F9DF93A5}" destId="{D608E43D-B969-4458-BFD8-58FE4C9C78EA}" srcOrd="1" destOrd="0" presId="urn:microsoft.com/office/officeart/2005/8/layout/orgChart1"/>
    <dgm:cxn modelId="{DBEC9409-A998-429B-94F1-EFACBF5FCDAD}" type="presParOf" srcId="{8E7BD5F4-F6A2-4203-B8F0-BA69A2E09CC8}" destId="{D4F5F33E-12B6-4340-AF8D-9BC27E170D7D}" srcOrd="1" destOrd="0" presId="urn:microsoft.com/office/officeart/2005/8/layout/orgChart1"/>
    <dgm:cxn modelId="{F55F19EB-97CD-4FE0-BECA-C2DDDD0B6F81}" type="presParOf" srcId="{8E7BD5F4-F6A2-4203-B8F0-BA69A2E09CC8}" destId="{9E6C6980-5685-4D6B-B9E8-01AF755084F1}" srcOrd="2" destOrd="0" presId="urn:microsoft.com/office/officeart/2005/8/layout/orgChart1"/>
    <dgm:cxn modelId="{5C4C77AE-CC51-4151-AECD-281481A13EF0}" type="presParOf" srcId="{F91E4B69-8115-458D-9710-BB621DE934BA}" destId="{AF7621C6-1DFE-401C-B00B-54C0E203D554}" srcOrd="2" destOrd="0" presId="urn:microsoft.com/office/officeart/2005/8/layout/orgChart1"/>
    <dgm:cxn modelId="{3110E4AF-09CD-4365-90CD-68111B02F12F}" type="presParOf" srcId="{45486BEC-EC7C-44F7-BD62-D713C6B54AA3}" destId="{D00BEE68-422B-4A28-8BA0-5F1A61B83F68}" srcOrd="2" destOrd="0" presId="urn:microsoft.com/office/officeart/2005/8/layout/orgChart1"/>
    <dgm:cxn modelId="{8BB755FB-2D85-499D-B429-6BF3E2F38CD9}" type="presParOf" srcId="{ACE2E469-9AFB-4EC4-99FA-F0263F580911}" destId="{727A2EE8-B296-4A8E-BA1D-E3202D2F29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497C6E-A9D3-4D18-93BE-4606C1343C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93EBBDBF-8666-4D6C-A027-EBC3FD4D58E0}">
      <dgm:prSet phldrT="[Text]"/>
      <dgm:spPr/>
      <dgm:t>
        <a:bodyPr/>
        <a:lstStyle/>
        <a:p>
          <a:r>
            <a:rPr lang="en-GB" dirty="0"/>
            <a:t>A link SALT attached to every school</a:t>
          </a:r>
        </a:p>
      </dgm:t>
    </dgm:pt>
    <dgm:pt modelId="{8EA609CE-63D9-4F66-BD9A-32AF9B5F68AF}" type="parTrans" cxnId="{3E79BEDA-56D2-4C7B-B77E-4093CF48A9B3}">
      <dgm:prSet/>
      <dgm:spPr/>
      <dgm:t>
        <a:bodyPr/>
        <a:lstStyle/>
        <a:p>
          <a:endParaRPr lang="en-GB"/>
        </a:p>
      </dgm:t>
    </dgm:pt>
    <dgm:pt modelId="{62195565-5AEB-482A-BE64-3221B9523B69}" type="sibTrans" cxnId="{3E79BEDA-56D2-4C7B-B77E-4093CF48A9B3}">
      <dgm:prSet/>
      <dgm:spPr/>
      <dgm:t>
        <a:bodyPr/>
        <a:lstStyle/>
        <a:p>
          <a:endParaRPr lang="en-GB"/>
        </a:p>
      </dgm:t>
    </dgm:pt>
    <dgm:pt modelId="{B408E232-8C15-4776-BB49-6F8740B26A4D}">
      <dgm:prSet phldrT="[Text]"/>
      <dgm:spPr>
        <a:solidFill>
          <a:srgbClr val="FFC000"/>
        </a:solidFill>
      </dgm:spPr>
      <dgm:t>
        <a:bodyPr/>
        <a:lstStyle/>
        <a:p>
          <a:r>
            <a:rPr lang="en-GB" dirty="0"/>
            <a:t>Recruitment in progress to cover vacancies. One of 2 Pathway Leads for SALT in mainstream schools and ARPs</a:t>
          </a:r>
        </a:p>
      </dgm:t>
    </dgm:pt>
    <dgm:pt modelId="{77D415B6-484A-4D92-A744-443CC79D7885}" type="parTrans" cxnId="{4532A20E-EFB4-4BBA-B9E4-488CACDA2F52}">
      <dgm:prSet/>
      <dgm:spPr/>
      <dgm:t>
        <a:bodyPr/>
        <a:lstStyle/>
        <a:p>
          <a:endParaRPr lang="en-GB"/>
        </a:p>
      </dgm:t>
    </dgm:pt>
    <dgm:pt modelId="{3FF0428C-4D00-41ED-BDF0-DCADBC073F9E}" type="sibTrans" cxnId="{4532A20E-EFB4-4BBA-B9E4-488CACDA2F52}">
      <dgm:prSet/>
      <dgm:spPr/>
      <dgm:t>
        <a:bodyPr/>
        <a:lstStyle/>
        <a:p>
          <a:endParaRPr lang="en-GB"/>
        </a:p>
      </dgm:t>
    </dgm:pt>
    <dgm:pt modelId="{1AC0CEB9-145B-4DA6-84FA-BFC228CCE4FC}">
      <dgm:prSet phldrT="[Text]"/>
      <dgm:spPr>
        <a:solidFill>
          <a:srgbClr val="C6188C"/>
        </a:solidFill>
      </dgm:spPr>
      <dgm:t>
        <a:bodyPr/>
        <a:lstStyle/>
        <a:p>
          <a:r>
            <a:rPr lang="en-GB" dirty="0"/>
            <a:t>Termly meetings with SENCOs to discuss children in setting</a:t>
          </a:r>
        </a:p>
      </dgm:t>
    </dgm:pt>
    <dgm:pt modelId="{65F4C60F-6F28-4BB7-ADBD-86B16F98725B}" type="parTrans" cxnId="{37546195-29A4-4DD5-8940-04B6001B46FD}">
      <dgm:prSet/>
      <dgm:spPr/>
      <dgm:t>
        <a:bodyPr/>
        <a:lstStyle/>
        <a:p>
          <a:endParaRPr lang="en-GB"/>
        </a:p>
      </dgm:t>
    </dgm:pt>
    <dgm:pt modelId="{76F39BB1-23A0-44A0-A9F8-71811003BAB0}" type="sibTrans" cxnId="{37546195-29A4-4DD5-8940-04B6001B46FD}">
      <dgm:prSet/>
      <dgm:spPr/>
      <dgm:t>
        <a:bodyPr/>
        <a:lstStyle/>
        <a:p>
          <a:endParaRPr lang="en-GB"/>
        </a:p>
      </dgm:t>
    </dgm:pt>
    <dgm:pt modelId="{B7F662DC-2B8C-4CE7-B6CD-A6C637B719F7}">
      <dgm:prSet/>
      <dgm:spPr>
        <a:solidFill>
          <a:schemeClr val="accent5"/>
        </a:solidFill>
      </dgm:spPr>
      <dgm:t>
        <a:bodyPr/>
        <a:lstStyle/>
        <a:p>
          <a:r>
            <a:rPr lang="en-GB" dirty="0"/>
            <a:t>Continuing to build up Universal Training Offer</a:t>
          </a:r>
        </a:p>
      </dgm:t>
    </dgm:pt>
    <dgm:pt modelId="{CB2D3A11-BAAA-4A46-9A31-FDE880E4A825}" type="parTrans" cxnId="{5815260F-B352-4DD3-B368-6DFFDBE6E491}">
      <dgm:prSet/>
      <dgm:spPr/>
      <dgm:t>
        <a:bodyPr/>
        <a:lstStyle/>
        <a:p>
          <a:endParaRPr lang="en-GB"/>
        </a:p>
      </dgm:t>
    </dgm:pt>
    <dgm:pt modelId="{39653C9C-D039-4F10-BC64-86DAC037441E}" type="sibTrans" cxnId="{5815260F-B352-4DD3-B368-6DFFDBE6E491}">
      <dgm:prSet/>
      <dgm:spPr/>
      <dgm:t>
        <a:bodyPr/>
        <a:lstStyle/>
        <a:p>
          <a:endParaRPr lang="en-GB"/>
        </a:p>
      </dgm:t>
    </dgm:pt>
    <dgm:pt modelId="{F86EE72C-C016-4CCD-AF9A-F63354BCFF80}">
      <dgm:prSet/>
      <dgm:spPr>
        <a:solidFill>
          <a:srgbClr val="FFA143"/>
        </a:solidFill>
      </dgm:spPr>
      <dgm:t>
        <a:bodyPr/>
        <a:lstStyle/>
        <a:p>
          <a:r>
            <a:rPr lang="en-GB" dirty="0"/>
            <a:t>Working alongside a newly appointed Advisory Teacher  </a:t>
          </a:r>
        </a:p>
      </dgm:t>
    </dgm:pt>
    <dgm:pt modelId="{17DBFA77-877D-493A-A702-4EC6312C7D19}" type="parTrans" cxnId="{72DE2BC6-EC72-4EC0-A3B7-B3FCBF7634CD}">
      <dgm:prSet/>
      <dgm:spPr/>
    </dgm:pt>
    <dgm:pt modelId="{18AA1662-2C42-47A5-8DA7-CAE07385EBF6}" type="sibTrans" cxnId="{72DE2BC6-EC72-4EC0-A3B7-B3FCBF7634CD}">
      <dgm:prSet/>
      <dgm:spPr/>
    </dgm:pt>
    <dgm:pt modelId="{D60C2296-6AA3-4214-B48B-E250B1FD1D20}" type="pres">
      <dgm:prSet presAssocID="{24497C6E-A9D3-4D18-93BE-4606C1343CB5}" presName="linear" presStyleCnt="0">
        <dgm:presLayoutVars>
          <dgm:dir/>
          <dgm:animLvl val="lvl"/>
          <dgm:resizeHandles val="exact"/>
        </dgm:presLayoutVars>
      </dgm:prSet>
      <dgm:spPr/>
    </dgm:pt>
    <dgm:pt modelId="{20306697-0A65-4DD1-BD74-E2E65420B8A7}" type="pres">
      <dgm:prSet presAssocID="{93EBBDBF-8666-4D6C-A027-EBC3FD4D58E0}" presName="parentLin" presStyleCnt="0"/>
      <dgm:spPr/>
    </dgm:pt>
    <dgm:pt modelId="{F339CA46-A667-4D35-A781-5431E3965C81}" type="pres">
      <dgm:prSet presAssocID="{93EBBDBF-8666-4D6C-A027-EBC3FD4D58E0}" presName="parentLeftMargin" presStyleLbl="node1" presStyleIdx="0" presStyleCnt="5"/>
      <dgm:spPr/>
    </dgm:pt>
    <dgm:pt modelId="{47EF8911-5501-4B9C-86B6-96B8290A4F43}" type="pres">
      <dgm:prSet presAssocID="{93EBBDBF-8666-4D6C-A027-EBC3FD4D58E0}" presName="parentText" presStyleLbl="node1" presStyleIdx="0" presStyleCnt="5">
        <dgm:presLayoutVars>
          <dgm:chMax val="0"/>
          <dgm:bulletEnabled val="1"/>
        </dgm:presLayoutVars>
      </dgm:prSet>
      <dgm:spPr/>
    </dgm:pt>
    <dgm:pt modelId="{FD43BAEE-EB38-4A78-849F-DEBF6BBBAC94}" type="pres">
      <dgm:prSet presAssocID="{93EBBDBF-8666-4D6C-A027-EBC3FD4D58E0}" presName="negativeSpace" presStyleCnt="0"/>
      <dgm:spPr/>
    </dgm:pt>
    <dgm:pt modelId="{7F3DFFE6-523E-4BC4-AD18-A3F8DC9F870D}" type="pres">
      <dgm:prSet presAssocID="{93EBBDBF-8666-4D6C-A027-EBC3FD4D58E0}" presName="childText" presStyleLbl="conFgAcc1" presStyleIdx="0" presStyleCnt="5">
        <dgm:presLayoutVars>
          <dgm:bulletEnabled val="1"/>
        </dgm:presLayoutVars>
      </dgm:prSet>
      <dgm:spPr/>
    </dgm:pt>
    <dgm:pt modelId="{265175AB-492D-4492-AFA1-E4B454A5809E}" type="pres">
      <dgm:prSet presAssocID="{62195565-5AEB-482A-BE64-3221B9523B69}" presName="spaceBetweenRectangles" presStyleCnt="0"/>
      <dgm:spPr/>
    </dgm:pt>
    <dgm:pt modelId="{EBC93C6F-DD5B-4E5D-8410-0C8EA6A97A9D}" type="pres">
      <dgm:prSet presAssocID="{B408E232-8C15-4776-BB49-6F8740B26A4D}" presName="parentLin" presStyleCnt="0"/>
      <dgm:spPr/>
    </dgm:pt>
    <dgm:pt modelId="{5ACC7FD9-ACBA-4C69-8FC2-BEC252D99DCE}" type="pres">
      <dgm:prSet presAssocID="{B408E232-8C15-4776-BB49-6F8740B26A4D}" presName="parentLeftMargin" presStyleLbl="node1" presStyleIdx="0" presStyleCnt="5"/>
      <dgm:spPr/>
    </dgm:pt>
    <dgm:pt modelId="{FFEB78CD-1EE6-4DB2-8DB1-ADBD37D41704}" type="pres">
      <dgm:prSet presAssocID="{B408E232-8C15-4776-BB49-6F8740B26A4D}" presName="parentText" presStyleLbl="node1" presStyleIdx="1" presStyleCnt="5">
        <dgm:presLayoutVars>
          <dgm:chMax val="0"/>
          <dgm:bulletEnabled val="1"/>
        </dgm:presLayoutVars>
      </dgm:prSet>
      <dgm:spPr/>
    </dgm:pt>
    <dgm:pt modelId="{6AD9EF1F-ED57-4373-9B1C-F47B03D4876C}" type="pres">
      <dgm:prSet presAssocID="{B408E232-8C15-4776-BB49-6F8740B26A4D}" presName="negativeSpace" presStyleCnt="0"/>
      <dgm:spPr/>
    </dgm:pt>
    <dgm:pt modelId="{3E29DE29-04E8-4CD1-A4DD-A7C82C51CA53}" type="pres">
      <dgm:prSet presAssocID="{B408E232-8C15-4776-BB49-6F8740B26A4D}" presName="childText" presStyleLbl="conFgAcc1" presStyleIdx="1" presStyleCnt="5">
        <dgm:presLayoutVars>
          <dgm:bulletEnabled val="1"/>
        </dgm:presLayoutVars>
      </dgm:prSet>
      <dgm:spPr/>
    </dgm:pt>
    <dgm:pt modelId="{F89C38C5-59E3-406D-86B0-39DDAF106FFF}" type="pres">
      <dgm:prSet presAssocID="{3FF0428C-4D00-41ED-BDF0-DCADBC073F9E}" presName="spaceBetweenRectangles" presStyleCnt="0"/>
      <dgm:spPr/>
    </dgm:pt>
    <dgm:pt modelId="{7231CF8A-81DA-4900-97DE-D078040DBA37}" type="pres">
      <dgm:prSet presAssocID="{F86EE72C-C016-4CCD-AF9A-F63354BCFF80}" presName="parentLin" presStyleCnt="0"/>
      <dgm:spPr/>
    </dgm:pt>
    <dgm:pt modelId="{78D6F07F-6E4B-4738-9C64-071A0C2C3DA3}" type="pres">
      <dgm:prSet presAssocID="{F86EE72C-C016-4CCD-AF9A-F63354BCFF80}" presName="parentLeftMargin" presStyleLbl="node1" presStyleIdx="1" presStyleCnt="5"/>
      <dgm:spPr/>
    </dgm:pt>
    <dgm:pt modelId="{D3C8C774-32BC-4263-B962-2E23D6E0EB3E}" type="pres">
      <dgm:prSet presAssocID="{F86EE72C-C016-4CCD-AF9A-F63354BCFF80}" presName="parentText" presStyleLbl="node1" presStyleIdx="2" presStyleCnt="5">
        <dgm:presLayoutVars>
          <dgm:chMax val="0"/>
          <dgm:bulletEnabled val="1"/>
        </dgm:presLayoutVars>
      </dgm:prSet>
      <dgm:spPr/>
    </dgm:pt>
    <dgm:pt modelId="{502AA94D-BE5F-400F-ADFF-F7BD86CFCCD4}" type="pres">
      <dgm:prSet presAssocID="{F86EE72C-C016-4CCD-AF9A-F63354BCFF80}" presName="negativeSpace" presStyleCnt="0"/>
      <dgm:spPr/>
    </dgm:pt>
    <dgm:pt modelId="{56F5B48E-8763-4ED9-9090-332B704D6257}" type="pres">
      <dgm:prSet presAssocID="{F86EE72C-C016-4CCD-AF9A-F63354BCFF80}" presName="childText" presStyleLbl="conFgAcc1" presStyleIdx="2" presStyleCnt="5">
        <dgm:presLayoutVars>
          <dgm:bulletEnabled val="1"/>
        </dgm:presLayoutVars>
      </dgm:prSet>
      <dgm:spPr/>
    </dgm:pt>
    <dgm:pt modelId="{9847732B-2611-4B3B-89A5-B973C4600B0A}" type="pres">
      <dgm:prSet presAssocID="{18AA1662-2C42-47A5-8DA7-CAE07385EBF6}" presName="spaceBetweenRectangles" presStyleCnt="0"/>
      <dgm:spPr/>
    </dgm:pt>
    <dgm:pt modelId="{5C8E6CBD-B2FF-43F9-8AA2-7F29519C47DF}" type="pres">
      <dgm:prSet presAssocID="{1AC0CEB9-145B-4DA6-84FA-BFC228CCE4FC}" presName="parentLin" presStyleCnt="0"/>
      <dgm:spPr/>
    </dgm:pt>
    <dgm:pt modelId="{EE0F56B9-1B95-4122-A8EB-ED0DCA6E7804}" type="pres">
      <dgm:prSet presAssocID="{1AC0CEB9-145B-4DA6-84FA-BFC228CCE4FC}" presName="parentLeftMargin" presStyleLbl="node1" presStyleIdx="2" presStyleCnt="5"/>
      <dgm:spPr/>
    </dgm:pt>
    <dgm:pt modelId="{2CE0BEB1-60D2-4372-B89A-9918E56DBE62}" type="pres">
      <dgm:prSet presAssocID="{1AC0CEB9-145B-4DA6-84FA-BFC228CCE4FC}" presName="parentText" presStyleLbl="node1" presStyleIdx="3" presStyleCnt="5">
        <dgm:presLayoutVars>
          <dgm:chMax val="0"/>
          <dgm:bulletEnabled val="1"/>
        </dgm:presLayoutVars>
      </dgm:prSet>
      <dgm:spPr/>
    </dgm:pt>
    <dgm:pt modelId="{A988BF86-0ADA-40D9-A6AF-3FF4C867FDD4}" type="pres">
      <dgm:prSet presAssocID="{1AC0CEB9-145B-4DA6-84FA-BFC228CCE4FC}" presName="negativeSpace" presStyleCnt="0"/>
      <dgm:spPr/>
    </dgm:pt>
    <dgm:pt modelId="{B974B2FD-976F-4F75-9C4D-81B0A53A7DE8}" type="pres">
      <dgm:prSet presAssocID="{1AC0CEB9-145B-4DA6-84FA-BFC228CCE4FC}" presName="childText" presStyleLbl="conFgAcc1" presStyleIdx="3" presStyleCnt="5">
        <dgm:presLayoutVars>
          <dgm:bulletEnabled val="1"/>
        </dgm:presLayoutVars>
      </dgm:prSet>
      <dgm:spPr/>
    </dgm:pt>
    <dgm:pt modelId="{5826E341-5D49-4ED1-96EF-5EF9C13BE3DA}" type="pres">
      <dgm:prSet presAssocID="{76F39BB1-23A0-44A0-A9F8-71811003BAB0}" presName="spaceBetweenRectangles" presStyleCnt="0"/>
      <dgm:spPr/>
    </dgm:pt>
    <dgm:pt modelId="{E671FA27-1A4E-4BB8-B276-FD0733CA6138}" type="pres">
      <dgm:prSet presAssocID="{B7F662DC-2B8C-4CE7-B6CD-A6C637B719F7}" presName="parentLin" presStyleCnt="0"/>
      <dgm:spPr/>
    </dgm:pt>
    <dgm:pt modelId="{09D744DB-EB68-469F-9F0B-88849E2C1B8C}" type="pres">
      <dgm:prSet presAssocID="{B7F662DC-2B8C-4CE7-B6CD-A6C637B719F7}" presName="parentLeftMargin" presStyleLbl="node1" presStyleIdx="3" presStyleCnt="5"/>
      <dgm:spPr/>
    </dgm:pt>
    <dgm:pt modelId="{90F268CB-8B5F-4D91-A644-75DE04D58233}" type="pres">
      <dgm:prSet presAssocID="{B7F662DC-2B8C-4CE7-B6CD-A6C637B719F7}" presName="parentText" presStyleLbl="node1" presStyleIdx="4" presStyleCnt="5">
        <dgm:presLayoutVars>
          <dgm:chMax val="0"/>
          <dgm:bulletEnabled val="1"/>
        </dgm:presLayoutVars>
      </dgm:prSet>
      <dgm:spPr/>
    </dgm:pt>
    <dgm:pt modelId="{6C5D801C-F745-43D3-B15F-00817D0900BF}" type="pres">
      <dgm:prSet presAssocID="{B7F662DC-2B8C-4CE7-B6CD-A6C637B719F7}" presName="negativeSpace" presStyleCnt="0"/>
      <dgm:spPr/>
    </dgm:pt>
    <dgm:pt modelId="{0849B191-3530-479C-B90D-0A830052EF61}" type="pres">
      <dgm:prSet presAssocID="{B7F662DC-2B8C-4CE7-B6CD-A6C637B719F7}" presName="childText" presStyleLbl="conFgAcc1" presStyleIdx="4" presStyleCnt="5" custLinFactNeighborX="0">
        <dgm:presLayoutVars>
          <dgm:bulletEnabled val="1"/>
        </dgm:presLayoutVars>
      </dgm:prSet>
      <dgm:spPr/>
    </dgm:pt>
  </dgm:ptLst>
  <dgm:cxnLst>
    <dgm:cxn modelId="{4532A20E-EFB4-4BBA-B9E4-488CACDA2F52}" srcId="{24497C6E-A9D3-4D18-93BE-4606C1343CB5}" destId="{B408E232-8C15-4776-BB49-6F8740B26A4D}" srcOrd="1" destOrd="0" parTransId="{77D415B6-484A-4D92-A744-443CC79D7885}" sibTransId="{3FF0428C-4D00-41ED-BDF0-DCADBC073F9E}"/>
    <dgm:cxn modelId="{5815260F-B352-4DD3-B368-6DFFDBE6E491}" srcId="{24497C6E-A9D3-4D18-93BE-4606C1343CB5}" destId="{B7F662DC-2B8C-4CE7-B6CD-A6C637B719F7}" srcOrd="4" destOrd="0" parTransId="{CB2D3A11-BAAA-4A46-9A31-FDE880E4A825}" sibTransId="{39653C9C-D039-4F10-BC64-86DAC037441E}"/>
    <dgm:cxn modelId="{0244B80F-07B9-4156-96B9-4D42012C053C}" type="presOf" srcId="{B7F662DC-2B8C-4CE7-B6CD-A6C637B719F7}" destId="{90F268CB-8B5F-4D91-A644-75DE04D58233}" srcOrd="1" destOrd="0" presId="urn:microsoft.com/office/officeart/2005/8/layout/list1"/>
    <dgm:cxn modelId="{43FCD917-D23D-4041-9E86-8D927E19A353}" type="presOf" srcId="{F86EE72C-C016-4CCD-AF9A-F63354BCFF80}" destId="{78D6F07F-6E4B-4738-9C64-071A0C2C3DA3}" srcOrd="0" destOrd="0" presId="urn:microsoft.com/office/officeart/2005/8/layout/list1"/>
    <dgm:cxn modelId="{79020828-2DEE-4449-983C-C802BFE8EE45}" type="presOf" srcId="{93EBBDBF-8666-4D6C-A027-EBC3FD4D58E0}" destId="{47EF8911-5501-4B9C-86B6-96B8290A4F43}" srcOrd="1" destOrd="0" presId="urn:microsoft.com/office/officeart/2005/8/layout/list1"/>
    <dgm:cxn modelId="{59DD6D28-F2A3-41EB-8908-9F51FE7A0377}" type="presOf" srcId="{F86EE72C-C016-4CCD-AF9A-F63354BCFF80}" destId="{D3C8C774-32BC-4263-B962-2E23D6E0EB3E}" srcOrd="1" destOrd="0" presId="urn:microsoft.com/office/officeart/2005/8/layout/list1"/>
    <dgm:cxn modelId="{2D64695B-D81F-4533-9A13-57C580DC3D2D}" type="presOf" srcId="{B7F662DC-2B8C-4CE7-B6CD-A6C637B719F7}" destId="{09D744DB-EB68-469F-9F0B-88849E2C1B8C}" srcOrd="0" destOrd="0" presId="urn:microsoft.com/office/officeart/2005/8/layout/list1"/>
    <dgm:cxn modelId="{FA11095D-FA82-43DD-9E16-93B989B9295B}" type="presOf" srcId="{1AC0CEB9-145B-4DA6-84FA-BFC228CCE4FC}" destId="{2CE0BEB1-60D2-4372-B89A-9918E56DBE62}" srcOrd="1" destOrd="0" presId="urn:microsoft.com/office/officeart/2005/8/layout/list1"/>
    <dgm:cxn modelId="{3508316E-FA79-4CF3-A4F3-1033CEECB6E5}" type="presOf" srcId="{B408E232-8C15-4776-BB49-6F8740B26A4D}" destId="{FFEB78CD-1EE6-4DB2-8DB1-ADBD37D41704}" srcOrd="1" destOrd="0" presId="urn:microsoft.com/office/officeart/2005/8/layout/list1"/>
    <dgm:cxn modelId="{27D0587C-33FB-46B4-B94D-E8FD8F43FAEF}" type="presOf" srcId="{24497C6E-A9D3-4D18-93BE-4606C1343CB5}" destId="{D60C2296-6AA3-4214-B48B-E250B1FD1D20}" srcOrd="0" destOrd="0" presId="urn:microsoft.com/office/officeart/2005/8/layout/list1"/>
    <dgm:cxn modelId="{6373DC8B-E436-4E3A-9B89-2462E147047B}" type="presOf" srcId="{B408E232-8C15-4776-BB49-6F8740B26A4D}" destId="{5ACC7FD9-ACBA-4C69-8FC2-BEC252D99DCE}" srcOrd="0" destOrd="0" presId="urn:microsoft.com/office/officeart/2005/8/layout/list1"/>
    <dgm:cxn modelId="{37546195-29A4-4DD5-8940-04B6001B46FD}" srcId="{24497C6E-A9D3-4D18-93BE-4606C1343CB5}" destId="{1AC0CEB9-145B-4DA6-84FA-BFC228CCE4FC}" srcOrd="3" destOrd="0" parTransId="{65F4C60F-6F28-4BB7-ADBD-86B16F98725B}" sibTransId="{76F39BB1-23A0-44A0-A9F8-71811003BAB0}"/>
    <dgm:cxn modelId="{72DE2BC6-EC72-4EC0-A3B7-B3FCBF7634CD}" srcId="{24497C6E-A9D3-4D18-93BE-4606C1343CB5}" destId="{F86EE72C-C016-4CCD-AF9A-F63354BCFF80}" srcOrd="2" destOrd="0" parTransId="{17DBFA77-877D-493A-A702-4EC6312C7D19}" sibTransId="{18AA1662-2C42-47A5-8DA7-CAE07385EBF6}"/>
    <dgm:cxn modelId="{EC0DD6CD-8EEF-48CF-BACB-9D44238FE62F}" type="presOf" srcId="{1AC0CEB9-145B-4DA6-84FA-BFC228CCE4FC}" destId="{EE0F56B9-1B95-4122-A8EB-ED0DCA6E7804}" srcOrd="0" destOrd="0" presId="urn:microsoft.com/office/officeart/2005/8/layout/list1"/>
    <dgm:cxn modelId="{3E79BEDA-56D2-4C7B-B77E-4093CF48A9B3}" srcId="{24497C6E-A9D3-4D18-93BE-4606C1343CB5}" destId="{93EBBDBF-8666-4D6C-A027-EBC3FD4D58E0}" srcOrd="0" destOrd="0" parTransId="{8EA609CE-63D9-4F66-BD9A-32AF9B5F68AF}" sibTransId="{62195565-5AEB-482A-BE64-3221B9523B69}"/>
    <dgm:cxn modelId="{493913ED-C563-4267-9EC8-F581BE27CDDD}" type="presOf" srcId="{93EBBDBF-8666-4D6C-A027-EBC3FD4D58E0}" destId="{F339CA46-A667-4D35-A781-5431E3965C81}" srcOrd="0" destOrd="0" presId="urn:microsoft.com/office/officeart/2005/8/layout/list1"/>
    <dgm:cxn modelId="{2401C057-4161-4E3A-8721-718DFAC8F0EC}" type="presParOf" srcId="{D60C2296-6AA3-4214-B48B-E250B1FD1D20}" destId="{20306697-0A65-4DD1-BD74-E2E65420B8A7}" srcOrd="0" destOrd="0" presId="urn:microsoft.com/office/officeart/2005/8/layout/list1"/>
    <dgm:cxn modelId="{ACA30B40-7128-42AD-9FD6-9FF72C597424}" type="presParOf" srcId="{20306697-0A65-4DD1-BD74-E2E65420B8A7}" destId="{F339CA46-A667-4D35-A781-5431E3965C81}" srcOrd="0" destOrd="0" presId="urn:microsoft.com/office/officeart/2005/8/layout/list1"/>
    <dgm:cxn modelId="{36A236F6-60F8-42A4-8AB7-D67387B894F6}" type="presParOf" srcId="{20306697-0A65-4DD1-BD74-E2E65420B8A7}" destId="{47EF8911-5501-4B9C-86B6-96B8290A4F43}" srcOrd="1" destOrd="0" presId="urn:microsoft.com/office/officeart/2005/8/layout/list1"/>
    <dgm:cxn modelId="{9A412F8C-7EC5-4FBE-A496-075D89EA6285}" type="presParOf" srcId="{D60C2296-6AA3-4214-B48B-E250B1FD1D20}" destId="{FD43BAEE-EB38-4A78-849F-DEBF6BBBAC94}" srcOrd="1" destOrd="0" presId="urn:microsoft.com/office/officeart/2005/8/layout/list1"/>
    <dgm:cxn modelId="{4525C5ED-95C0-4086-AEEF-A2F6F8153A32}" type="presParOf" srcId="{D60C2296-6AA3-4214-B48B-E250B1FD1D20}" destId="{7F3DFFE6-523E-4BC4-AD18-A3F8DC9F870D}" srcOrd="2" destOrd="0" presId="urn:microsoft.com/office/officeart/2005/8/layout/list1"/>
    <dgm:cxn modelId="{B2B091CF-727D-4E3B-823C-E37FCE99AEEA}" type="presParOf" srcId="{D60C2296-6AA3-4214-B48B-E250B1FD1D20}" destId="{265175AB-492D-4492-AFA1-E4B454A5809E}" srcOrd="3" destOrd="0" presId="urn:microsoft.com/office/officeart/2005/8/layout/list1"/>
    <dgm:cxn modelId="{1708A77E-6FED-4172-8BCE-4C77B03D0A71}" type="presParOf" srcId="{D60C2296-6AA3-4214-B48B-E250B1FD1D20}" destId="{EBC93C6F-DD5B-4E5D-8410-0C8EA6A97A9D}" srcOrd="4" destOrd="0" presId="urn:microsoft.com/office/officeart/2005/8/layout/list1"/>
    <dgm:cxn modelId="{AF814BC7-CA50-4D0F-A4F4-10EB36FFA0B0}" type="presParOf" srcId="{EBC93C6F-DD5B-4E5D-8410-0C8EA6A97A9D}" destId="{5ACC7FD9-ACBA-4C69-8FC2-BEC252D99DCE}" srcOrd="0" destOrd="0" presId="urn:microsoft.com/office/officeart/2005/8/layout/list1"/>
    <dgm:cxn modelId="{0779DDB9-A760-4FE4-A42F-DAC57B3D4E6C}" type="presParOf" srcId="{EBC93C6F-DD5B-4E5D-8410-0C8EA6A97A9D}" destId="{FFEB78CD-1EE6-4DB2-8DB1-ADBD37D41704}" srcOrd="1" destOrd="0" presId="urn:microsoft.com/office/officeart/2005/8/layout/list1"/>
    <dgm:cxn modelId="{BD10FFE9-F2A7-4AD7-8887-2AB557A9FDBD}" type="presParOf" srcId="{D60C2296-6AA3-4214-B48B-E250B1FD1D20}" destId="{6AD9EF1F-ED57-4373-9B1C-F47B03D4876C}" srcOrd="5" destOrd="0" presId="urn:microsoft.com/office/officeart/2005/8/layout/list1"/>
    <dgm:cxn modelId="{7E62E87D-491B-4298-8F20-430549F9F14B}" type="presParOf" srcId="{D60C2296-6AA3-4214-B48B-E250B1FD1D20}" destId="{3E29DE29-04E8-4CD1-A4DD-A7C82C51CA53}" srcOrd="6" destOrd="0" presId="urn:microsoft.com/office/officeart/2005/8/layout/list1"/>
    <dgm:cxn modelId="{E0624881-C841-4132-8F3B-731E03A2BA08}" type="presParOf" srcId="{D60C2296-6AA3-4214-B48B-E250B1FD1D20}" destId="{F89C38C5-59E3-406D-86B0-39DDAF106FFF}" srcOrd="7" destOrd="0" presId="urn:microsoft.com/office/officeart/2005/8/layout/list1"/>
    <dgm:cxn modelId="{86D9520C-A693-41A0-B0F5-E12CCFBFF048}" type="presParOf" srcId="{D60C2296-6AA3-4214-B48B-E250B1FD1D20}" destId="{7231CF8A-81DA-4900-97DE-D078040DBA37}" srcOrd="8" destOrd="0" presId="urn:microsoft.com/office/officeart/2005/8/layout/list1"/>
    <dgm:cxn modelId="{2CF25D32-BD85-4930-B152-8104F6B69169}" type="presParOf" srcId="{7231CF8A-81DA-4900-97DE-D078040DBA37}" destId="{78D6F07F-6E4B-4738-9C64-071A0C2C3DA3}" srcOrd="0" destOrd="0" presId="urn:microsoft.com/office/officeart/2005/8/layout/list1"/>
    <dgm:cxn modelId="{BD21F8B6-C3FB-402F-A776-4AF421CB1A2E}" type="presParOf" srcId="{7231CF8A-81DA-4900-97DE-D078040DBA37}" destId="{D3C8C774-32BC-4263-B962-2E23D6E0EB3E}" srcOrd="1" destOrd="0" presId="urn:microsoft.com/office/officeart/2005/8/layout/list1"/>
    <dgm:cxn modelId="{CEF6EB98-1B0C-44D9-87AC-C61A319AB37D}" type="presParOf" srcId="{D60C2296-6AA3-4214-B48B-E250B1FD1D20}" destId="{502AA94D-BE5F-400F-ADFF-F7BD86CFCCD4}" srcOrd="9" destOrd="0" presId="urn:microsoft.com/office/officeart/2005/8/layout/list1"/>
    <dgm:cxn modelId="{B6BBFE6A-F5E2-4A6C-86F7-DC85937FE815}" type="presParOf" srcId="{D60C2296-6AA3-4214-B48B-E250B1FD1D20}" destId="{56F5B48E-8763-4ED9-9090-332B704D6257}" srcOrd="10" destOrd="0" presId="urn:microsoft.com/office/officeart/2005/8/layout/list1"/>
    <dgm:cxn modelId="{D9AC9358-EF36-45A2-8F45-8B7EC5FEE5DC}" type="presParOf" srcId="{D60C2296-6AA3-4214-B48B-E250B1FD1D20}" destId="{9847732B-2611-4B3B-89A5-B973C4600B0A}" srcOrd="11" destOrd="0" presId="urn:microsoft.com/office/officeart/2005/8/layout/list1"/>
    <dgm:cxn modelId="{DC90505A-51EA-40C0-8A90-463E9443D815}" type="presParOf" srcId="{D60C2296-6AA3-4214-B48B-E250B1FD1D20}" destId="{5C8E6CBD-B2FF-43F9-8AA2-7F29519C47DF}" srcOrd="12" destOrd="0" presId="urn:microsoft.com/office/officeart/2005/8/layout/list1"/>
    <dgm:cxn modelId="{F11E3DFE-02F2-48A2-A7E2-B3651FCC327A}" type="presParOf" srcId="{5C8E6CBD-B2FF-43F9-8AA2-7F29519C47DF}" destId="{EE0F56B9-1B95-4122-A8EB-ED0DCA6E7804}" srcOrd="0" destOrd="0" presId="urn:microsoft.com/office/officeart/2005/8/layout/list1"/>
    <dgm:cxn modelId="{3A55F64A-0AD6-403C-8E2B-D2680D242788}" type="presParOf" srcId="{5C8E6CBD-B2FF-43F9-8AA2-7F29519C47DF}" destId="{2CE0BEB1-60D2-4372-B89A-9918E56DBE62}" srcOrd="1" destOrd="0" presId="urn:microsoft.com/office/officeart/2005/8/layout/list1"/>
    <dgm:cxn modelId="{153B6EAD-5F76-40CA-B0EF-713222843A21}" type="presParOf" srcId="{D60C2296-6AA3-4214-B48B-E250B1FD1D20}" destId="{A988BF86-0ADA-40D9-A6AF-3FF4C867FDD4}" srcOrd="13" destOrd="0" presId="urn:microsoft.com/office/officeart/2005/8/layout/list1"/>
    <dgm:cxn modelId="{7C0ECBF8-7680-4321-AE4A-F77A92417CCD}" type="presParOf" srcId="{D60C2296-6AA3-4214-B48B-E250B1FD1D20}" destId="{B974B2FD-976F-4F75-9C4D-81B0A53A7DE8}" srcOrd="14" destOrd="0" presId="urn:microsoft.com/office/officeart/2005/8/layout/list1"/>
    <dgm:cxn modelId="{2DAF2E76-668B-49B5-9B72-3875D47D4FEE}" type="presParOf" srcId="{D60C2296-6AA3-4214-B48B-E250B1FD1D20}" destId="{5826E341-5D49-4ED1-96EF-5EF9C13BE3DA}" srcOrd="15" destOrd="0" presId="urn:microsoft.com/office/officeart/2005/8/layout/list1"/>
    <dgm:cxn modelId="{D83F42C9-1D71-4F25-8D44-951FD41F75B8}" type="presParOf" srcId="{D60C2296-6AA3-4214-B48B-E250B1FD1D20}" destId="{E671FA27-1A4E-4BB8-B276-FD0733CA6138}" srcOrd="16" destOrd="0" presId="urn:microsoft.com/office/officeart/2005/8/layout/list1"/>
    <dgm:cxn modelId="{4ADCC32B-12CB-4E7A-9BFA-AEF51E3D9217}" type="presParOf" srcId="{E671FA27-1A4E-4BB8-B276-FD0733CA6138}" destId="{09D744DB-EB68-469F-9F0B-88849E2C1B8C}" srcOrd="0" destOrd="0" presId="urn:microsoft.com/office/officeart/2005/8/layout/list1"/>
    <dgm:cxn modelId="{76E62DFE-13A0-4686-9A0F-BC58FA141F6C}" type="presParOf" srcId="{E671FA27-1A4E-4BB8-B276-FD0733CA6138}" destId="{90F268CB-8B5F-4D91-A644-75DE04D58233}" srcOrd="1" destOrd="0" presId="urn:microsoft.com/office/officeart/2005/8/layout/list1"/>
    <dgm:cxn modelId="{1B8A1235-AFB3-4F3C-9B30-1BE1A8514C50}" type="presParOf" srcId="{D60C2296-6AA3-4214-B48B-E250B1FD1D20}" destId="{6C5D801C-F745-43D3-B15F-00817D0900BF}" srcOrd="17" destOrd="0" presId="urn:microsoft.com/office/officeart/2005/8/layout/list1"/>
    <dgm:cxn modelId="{204A43E0-04FD-4AE6-AF5A-8B6296763F1B}" type="presParOf" srcId="{D60C2296-6AA3-4214-B48B-E250B1FD1D20}" destId="{0849B191-3530-479C-B90D-0A830052EF6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118D40-C452-4C6D-A457-A4A117E96F7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8D03F416-5858-4574-9097-D830017160AB}">
      <dgm:prSet/>
      <dgm:spPr>
        <a:solidFill>
          <a:srgbClr val="0070C0"/>
        </a:solidFill>
      </dgm:spPr>
      <dgm:t>
        <a:bodyPr/>
        <a:lstStyle/>
        <a:p>
          <a:r>
            <a:rPr lang="en-GB" dirty="0"/>
            <a:t>Training for staff on running Targeted groups</a:t>
          </a:r>
        </a:p>
      </dgm:t>
    </dgm:pt>
    <dgm:pt modelId="{93B7738D-9216-40E9-AD7D-76519BD20BE7}" type="sibTrans" cxnId="{2D3CFE66-8401-4FE7-A894-123E3B91FE17}">
      <dgm:prSet/>
      <dgm:spPr/>
      <dgm:t>
        <a:bodyPr/>
        <a:lstStyle/>
        <a:p>
          <a:endParaRPr lang="en-GB"/>
        </a:p>
      </dgm:t>
    </dgm:pt>
    <dgm:pt modelId="{02473EE0-6F95-41F6-ADED-21B5F6AD367F}" type="parTrans" cxnId="{2D3CFE66-8401-4FE7-A894-123E3B91FE17}">
      <dgm:prSet/>
      <dgm:spPr/>
      <dgm:t>
        <a:bodyPr/>
        <a:lstStyle/>
        <a:p>
          <a:endParaRPr lang="en-GB"/>
        </a:p>
      </dgm:t>
    </dgm:pt>
    <dgm:pt modelId="{7F7FCCB9-F5F1-4CE5-A861-457C07CDC152}">
      <dgm:prSet/>
      <dgm:spPr>
        <a:solidFill>
          <a:schemeClr val="accent2"/>
        </a:solidFill>
      </dgm:spPr>
      <dgm:t>
        <a:bodyPr/>
        <a:lstStyle/>
        <a:p>
          <a:r>
            <a:rPr lang="en-GB" dirty="0"/>
            <a:t>Initial Assessments and targets set for children referred and accepted to service</a:t>
          </a:r>
        </a:p>
      </dgm:t>
    </dgm:pt>
    <dgm:pt modelId="{3204798B-531C-499D-B000-A3CD825E82DE}" type="sibTrans" cxnId="{EF501E83-8E92-413D-867D-10F765C7541E}">
      <dgm:prSet/>
      <dgm:spPr/>
      <dgm:t>
        <a:bodyPr/>
        <a:lstStyle/>
        <a:p>
          <a:endParaRPr lang="en-GB"/>
        </a:p>
      </dgm:t>
    </dgm:pt>
    <dgm:pt modelId="{295E8A06-CCD9-4A2C-BE52-BA7188D616B0}" type="parTrans" cxnId="{EF501E83-8E92-413D-867D-10F765C7541E}">
      <dgm:prSet/>
      <dgm:spPr/>
      <dgm:t>
        <a:bodyPr/>
        <a:lstStyle/>
        <a:p>
          <a:endParaRPr lang="en-GB"/>
        </a:p>
      </dgm:t>
    </dgm:pt>
    <dgm:pt modelId="{711B9502-9A73-4091-822A-B8B8D6505009}">
      <dgm:prSet/>
      <dgm:spPr/>
      <dgm:t>
        <a:bodyPr/>
        <a:lstStyle/>
        <a:p>
          <a:r>
            <a:rPr lang="en-GB" dirty="0"/>
            <a:t>Annual Review for children with EHCP in primary schools</a:t>
          </a:r>
        </a:p>
      </dgm:t>
    </dgm:pt>
    <dgm:pt modelId="{B7FDE8C5-BD35-436B-A76F-6E24354BDA99}" type="sibTrans" cxnId="{DD943D85-7968-4EC9-8AEB-4F3866678725}">
      <dgm:prSet/>
      <dgm:spPr/>
      <dgm:t>
        <a:bodyPr/>
        <a:lstStyle/>
        <a:p>
          <a:endParaRPr lang="en-GB"/>
        </a:p>
      </dgm:t>
    </dgm:pt>
    <dgm:pt modelId="{E8C93C20-0F17-452E-A23B-44F9804733BF}" type="parTrans" cxnId="{DD943D85-7968-4EC9-8AEB-4F3866678725}">
      <dgm:prSet/>
      <dgm:spPr/>
      <dgm:t>
        <a:bodyPr/>
        <a:lstStyle/>
        <a:p>
          <a:endParaRPr lang="en-GB"/>
        </a:p>
      </dgm:t>
    </dgm:pt>
    <dgm:pt modelId="{EDF3AE6C-930B-4054-89C3-54605D1892A2}">
      <dgm:prSet/>
      <dgm:spPr>
        <a:solidFill>
          <a:srgbClr val="C6188C"/>
        </a:solidFill>
      </dgm:spPr>
      <dgm:t>
        <a:bodyPr/>
        <a:lstStyle/>
        <a:p>
          <a:r>
            <a:rPr lang="en-GB" dirty="0"/>
            <a:t>Liaison with parents and staff for children on caseload</a:t>
          </a:r>
        </a:p>
      </dgm:t>
    </dgm:pt>
    <dgm:pt modelId="{6EBF1AF3-C11F-4279-984C-6E10615DF625}" type="parTrans" cxnId="{5F68C833-64BD-4E30-BC08-F6E043FBBBB9}">
      <dgm:prSet/>
      <dgm:spPr/>
    </dgm:pt>
    <dgm:pt modelId="{78FFC000-B888-4CB6-96C6-AC00221565CD}" type="sibTrans" cxnId="{5F68C833-64BD-4E30-BC08-F6E043FBBBB9}">
      <dgm:prSet/>
      <dgm:spPr/>
    </dgm:pt>
    <dgm:pt modelId="{DCC0C509-2BE3-43DD-B6F7-8010737DDE66}" type="pres">
      <dgm:prSet presAssocID="{7A118D40-C452-4C6D-A457-A4A117E96F78}" presName="linear" presStyleCnt="0">
        <dgm:presLayoutVars>
          <dgm:dir/>
          <dgm:animLvl val="lvl"/>
          <dgm:resizeHandles val="exact"/>
        </dgm:presLayoutVars>
      </dgm:prSet>
      <dgm:spPr/>
    </dgm:pt>
    <dgm:pt modelId="{5F8A1FF8-6833-4E7E-8073-3EFD48B6E3D3}" type="pres">
      <dgm:prSet presAssocID="{711B9502-9A73-4091-822A-B8B8D6505009}" presName="parentLin" presStyleCnt="0"/>
      <dgm:spPr/>
    </dgm:pt>
    <dgm:pt modelId="{B914ABEA-A638-43A7-8742-E27F27ECEA00}" type="pres">
      <dgm:prSet presAssocID="{711B9502-9A73-4091-822A-B8B8D6505009}" presName="parentLeftMargin" presStyleLbl="node1" presStyleIdx="0" presStyleCnt="4"/>
      <dgm:spPr/>
    </dgm:pt>
    <dgm:pt modelId="{8B2A3E1E-802E-43A6-B5B8-526634B7CAC9}" type="pres">
      <dgm:prSet presAssocID="{711B9502-9A73-4091-822A-B8B8D6505009}" presName="parentText" presStyleLbl="node1" presStyleIdx="0" presStyleCnt="4">
        <dgm:presLayoutVars>
          <dgm:chMax val="0"/>
          <dgm:bulletEnabled val="1"/>
        </dgm:presLayoutVars>
      </dgm:prSet>
      <dgm:spPr/>
    </dgm:pt>
    <dgm:pt modelId="{0CBE29C6-E9C7-4085-99FE-69C367023A0D}" type="pres">
      <dgm:prSet presAssocID="{711B9502-9A73-4091-822A-B8B8D6505009}" presName="negativeSpace" presStyleCnt="0"/>
      <dgm:spPr/>
    </dgm:pt>
    <dgm:pt modelId="{E7FFE1C7-3DF3-484B-BF58-895F0B3D27A4}" type="pres">
      <dgm:prSet presAssocID="{711B9502-9A73-4091-822A-B8B8D6505009}" presName="childText" presStyleLbl="conFgAcc1" presStyleIdx="0" presStyleCnt="4">
        <dgm:presLayoutVars>
          <dgm:bulletEnabled val="1"/>
        </dgm:presLayoutVars>
      </dgm:prSet>
      <dgm:spPr/>
    </dgm:pt>
    <dgm:pt modelId="{A0FA8C1B-DD86-43AF-A0C4-58BBBA5ACF54}" type="pres">
      <dgm:prSet presAssocID="{B7FDE8C5-BD35-436B-A76F-6E24354BDA99}" presName="spaceBetweenRectangles" presStyleCnt="0"/>
      <dgm:spPr/>
    </dgm:pt>
    <dgm:pt modelId="{C890CBE3-B9C8-4494-B6C6-459E65D3F83E}" type="pres">
      <dgm:prSet presAssocID="{7F7FCCB9-F5F1-4CE5-A861-457C07CDC152}" presName="parentLin" presStyleCnt="0"/>
      <dgm:spPr/>
    </dgm:pt>
    <dgm:pt modelId="{E173221B-6F82-4D50-B728-EB39E962532C}" type="pres">
      <dgm:prSet presAssocID="{7F7FCCB9-F5F1-4CE5-A861-457C07CDC152}" presName="parentLeftMargin" presStyleLbl="node1" presStyleIdx="0" presStyleCnt="4"/>
      <dgm:spPr/>
    </dgm:pt>
    <dgm:pt modelId="{15C8190D-C0B4-43C0-B043-A376A37E3587}" type="pres">
      <dgm:prSet presAssocID="{7F7FCCB9-F5F1-4CE5-A861-457C07CDC152}" presName="parentText" presStyleLbl="node1" presStyleIdx="1" presStyleCnt="4">
        <dgm:presLayoutVars>
          <dgm:chMax val="0"/>
          <dgm:bulletEnabled val="1"/>
        </dgm:presLayoutVars>
      </dgm:prSet>
      <dgm:spPr/>
    </dgm:pt>
    <dgm:pt modelId="{EB10D8AD-66E8-4529-9142-5AD8C0ABD999}" type="pres">
      <dgm:prSet presAssocID="{7F7FCCB9-F5F1-4CE5-A861-457C07CDC152}" presName="negativeSpace" presStyleCnt="0"/>
      <dgm:spPr/>
    </dgm:pt>
    <dgm:pt modelId="{FC4AD64B-6588-4ED4-A3A7-77413359C03F}" type="pres">
      <dgm:prSet presAssocID="{7F7FCCB9-F5F1-4CE5-A861-457C07CDC152}" presName="childText" presStyleLbl="conFgAcc1" presStyleIdx="1" presStyleCnt="4">
        <dgm:presLayoutVars>
          <dgm:bulletEnabled val="1"/>
        </dgm:presLayoutVars>
      </dgm:prSet>
      <dgm:spPr/>
    </dgm:pt>
    <dgm:pt modelId="{FC5A019B-C7A2-4ECE-8BFA-D1A0E501C8D1}" type="pres">
      <dgm:prSet presAssocID="{3204798B-531C-499D-B000-A3CD825E82DE}" presName="spaceBetweenRectangles" presStyleCnt="0"/>
      <dgm:spPr/>
    </dgm:pt>
    <dgm:pt modelId="{4E7425F4-42A0-4A08-AEB5-0475E3CBDBD6}" type="pres">
      <dgm:prSet presAssocID="{EDF3AE6C-930B-4054-89C3-54605D1892A2}" presName="parentLin" presStyleCnt="0"/>
      <dgm:spPr/>
    </dgm:pt>
    <dgm:pt modelId="{F92707B0-771E-4C0E-A850-3380447C6418}" type="pres">
      <dgm:prSet presAssocID="{EDF3AE6C-930B-4054-89C3-54605D1892A2}" presName="parentLeftMargin" presStyleLbl="node1" presStyleIdx="1" presStyleCnt="4"/>
      <dgm:spPr/>
    </dgm:pt>
    <dgm:pt modelId="{E9B9AE88-4272-42FA-AEEE-2C4D79E17112}" type="pres">
      <dgm:prSet presAssocID="{EDF3AE6C-930B-4054-89C3-54605D1892A2}" presName="parentText" presStyleLbl="node1" presStyleIdx="2" presStyleCnt="4">
        <dgm:presLayoutVars>
          <dgm:chMax val="0"/>
          <dgm:bulletEnabled val="1"/>
        </dgm:presLayoutVars>
      </dgm:prSet>
      <dgm:spPr/>
    </dgm:pt>
    <dgm:pt modelId="{2ED108B8-D4D5-44AE-AD3E-9BA68778E6C4}" type="pres">
      <dgm:prSet presAssocID="{EDF3AE6C-930B-4054-89C3-54605D1892A2}" presName="negativeSpace" presStyleCnt="0"/>
      <dgm:spPr/>
    </dgm:pt>
    <dgm:pt modelId="{8069AEE3-F7FD-4978-BB24-5FDFCDB07E88}" type="pres">
      <dgm:prSet presAssocID="{EDF3AE6C-930B-4054-89C3-54605D1892A2}" presName="childText" presStyleLbl="conFgAcc1" presStyleIdx="2" presStyleCnt="4">
        <dgm:presLayoutVars>
          <dgm:bulletEnabled val="1"/>
        </dgm:presLayoutVars>
      </dgm:prSet>
      <dgm:spPr/>
    </dgm:pt>
    <dgm:pt modelId="{908354FF-0142-4AA7-9E83-630AB01ADB4D}" type="pres">
      <dgm:prSet presAssocID="{78FFC000-B888-4CB6-96C6-AC00221565CD}" presName="spaceBetweenRectangles" presStyleCnt="0"/>
      <dgm:spPr/>
    </dgm:pt>
    <dgm:pt modelId="{14416870-AB6C-4D09-8AE2-953B9211A8CC}" type="pres">
      <dgm:prSet presAssocID="{8D03F416-5858-4574-9097-D830017160AB}" presName="parentLin" presStyleCnt="0"/>
      <dgm:spPr/>
    </dgm:pt>
    <dgm:pt modelId="{B88D7846-9FD6-46CC-9887-EDEE2DC226E3}" type="pres">
      <dgm:prSet presAssocID="{8D03F416-5858-4574-9097-D830017160AB}" presName="parentLeftMargin" presStyleLbl="node1" presStyleIdx="2" presStyleCnt="4"/>
      <dgm:spPr/>
    </dgm:pt>
    <dgm:pt modelId="{FEAB241F-8852-4C0B-BE2E-7CE02FD670B3}" type="pres">
      <dgm:prSet presAssocID="{8D03F416-5858-4574-9097-D830017160AB}" presName="parentText" presStyleLbl="node1" presStyleIdx="3" presStyleCnt="4">
        <dgm:presLayoutVars>
          <dgm:chMax val="0"/>
          <dgm:bulletEnabled val="1"/>
        </dgm:presLayoutVars>
      </dgm:prSet>
      <dgm:spPr/>
    </dgm:pt>
    <dgm:pt modelId="{6B67984D-E2AF-4360-9939-9B2E6E9F8E89}" type="pres">
      <dgm:prSet presAssocID="{8D03F416-5858-4574-9097-D830017160AB}" presName="negativeSpace" presStyleCnt="0"/>
      <dgm:spPr/>
    </dgm:pt>
    <dgm:pt modelId="{BA23E134-D61C-4992-8A29-69BA1324721D}" type="pres">
      <dgm:prSet presAssocID="{8D03F416-5858-4574-9097-D830017160AB}" presName="childText" presStyleLbl="conFgAcc1" presStyleIdx="3" presStyleCnt="4">
        <dgm:presLayoutVars>
          <dgm:bulletEnabled val="1"/>
        </dgm:presLayoutVars>
      </dgm:prSet>
      <dgm:spPr/>
    </dgm:pt>
  </dgm:ptLst>
  <dgm:cxnLst>
    <dgm:cxn modelId="{B798F106-89BF-4711-830C-13905B84082F}" type="presOf" srcId="{711B9502-9A73-4091-822A-B8B8D6505009}" destId="{B914ABEA-A638-43A7-8742-E27F27ECEA00}" srcOrd="0" destOrd="0" presId="urn:microsoft.com/office/officeart/2005/8/layout/list1"/>
    <dgm:cxn modelId="{5F68C833-64BD-4E30-BC08-F6E043FBBBB9}" srcId="{7A118D40-C452-4C6D-A457-A4A117E96F78}" destId="{EDF3AE6C-930B-4054-89C3-54605D1892A2}" srcOrd="2" destOrd="0" parTransId="{6EBF1AF3-C11F-4279-984C-6E10615DF625}" sibTransId="{78FFC000-B888-4CB6-96C6-AC00221565CD}"/>
    <dgm:cxn modelId="{2D3CFE66-8401-4FE7-A894-123E3B91FE17}" srcId="{7A118D40-C452-4C6D-A457-A4A117E96F78}" destId="{8D03F416-5858-4574-9097-D830017160AB}" srcOrd="3" destOrd="0" parTransId="{02473EE0-6F95-41F6-ADED-21B5F6AD367F}" sibTransId="{93B7738D-9216-40E9-AD7D-76519BD20BE7}"/>
    <dgm:cxn modelId="{0A4A3B51-36F3-4170-A2F7-D7D14C810920}" type="presOf" srcId="{8D03F416-5858-4574-9097-D830017160AB}" destId="{FEAB241F-8852-4C0B-BE2E-7CE02FD670B3}" srcOrd="1" destOrd="0" presId="urn:microsoft.com/office/officeart/2005/8/layout/list1"/>
    <dgm:cxn modelId="{CFE5D454-20A7-4952-8162-5D86A0CAFFC5}" type="presOf" srcId="{711B9502-9A73-4091-822A-B8B8D6505009}" destId="{8B2A3E1E-802E-43A6-B5B8-526634B7CAC9}" srcOrd="1" destOrd="0" presId="urn:microsoft.com/office/officeart/2005/8/layout/list1"/>
    <dgm:cxn modelId="{9F8DA657-E2B0-4C1C-872E-4B02E4EF2F58}" type="presOf" srcId="{7A118D40-C452-4C6D-A457-A4A117E96F78}" destId="{DCC0C509-2BE3-43DD-B6F7-8010737DDE66}" srcOrd="0" destOrd="0" presId="urn:microsoft.com/office/officeart/2005/8/layout/list1"/>
    <dgm:cxn modelId="{956F1E7B-DFDA-459D-9E9C-7DB8F14DF521}" type="presOf" srcId="{7F7FCCB9-F5F1-4CE5-A861-457C07CDC152}" destId="{15C8190D-C0B4-43C0-B043-A376A37E3587}" srcOrd="1" destOrd="0" presId="urn:microsoft.com/office/officeart/2005/8/layout/list1"/>
    <dgm:cxn modelId="{EF501E83-8E92-413D-867D-10F765C7541E}" srcId="{7A118D40-C452-4C6D-A457-A4A117E96F78}" destId="{7F7FCCB9-F5F1-4CE5-A861-457C07CDC152}" srcOrd="1" destOrd="0" parTransId="{295E8A06-CCD9-4A2C-BE52-BA7188D616B0}" sibTransId="{3204798B-531C-499D-B000-A3CD825E82DE}"/>
    <dgm:cxn modelId="{DD943D85-7968-4EC9-8AEB-4F3866678725}" srcId="{7A118D40-C452-4C6D-A457-A4A117E96F78}" destId="{711B9502-9A73-4091-822A-B8B8D6505009}" srcOrd="0" destOrd="0" parTransId="{E8C93C20-0F17-452E-A23B-44F9804733BF}" sibTransId="{B7FDE8C5-BD35-436B-A76F-6E24354BDA99}"/>
    <dgm:cxn modelId="{D26D8C93-A087-4EAB-B4DB-03A3015B0C32}" type="presOf" srcId="{EDF3AE6C-930B-4054-89C3-54605D1892A2}" destId="{F92707B0-771E-4C0E-A850-3380447C6418}" srcOrd="0" destOrd="0" presId="urn:microsoft.com/office/officeart/2005/8/layout/list1"/>
    <dgm:cxn modelId="{F90DEBA5-7805-4AD7-9590-2516D98A375A}" type="presOf" srcId="{EDF3AE6C-930B-4054-89C3-54605D1892A2}" destId="{E9B9AE88-4272-42FA-AEEE-2C4D79E17112}" srcOrd="1" destOrd="0" presId="urn:microsoft.com/office/officeart/2005/8/layout/list1"/>
    <dgm:cxn modelId="{868EE1AA-97C3-47F9-A895-44826C9629B2}" type="presOf" srcId="{8D03F416-5858-4574-9097-D830017160AB}" destId="{B88D7846-9FD6-46CC-9887-EDEE2DC226E3}" srcOrd="0" destOrd="0" presId="urn:microsoft.com/office/officeart/2005/8/layout/list1"/>
    <dgm:cxn modelId="{36BDB3B6-3DFC-4A4E-8364-70DD8165000C}" type="presOf" srcId="{7F7FCCB9-F5F1-4CE5-A861-457C07CDC152}" destId="{E173221B-6F82-4D50-B728-EB39E962532C}" srcOrd="0" destOrd="0" presId="urn:microsoft.com/office/officeart/2005/8/layout/list1"/>
    <dgm:cxn modelId="{F93D3E7D-A828-46C2-AAFE-BCBA5C68ADA2}" type="presParOf" srcId="{DCC0C509-2BE3-43DD-B6F7-8010737DDE66}" destId="{5F8A1FF8-6833-4E7E-8073-3EFD48B6E3D3}" srcOrd="0" destOrd="0" presId="urn:microsoft.com/office/officeart/2005/8/layout/list1"/>
    <dgm:cxn modelId="{D51976FF-8D24-481C-B690-57DA4ED8C385}" type="presParOf" srcId="{5F8A1FF8-6833-4E7E-8073-3EFD48B6E3D3}" destId="{B914ABEA-A638-43A7-8742-E27F27ECEA00}" srcOrd="0" destOrd="0" presId="urn:microsoft.com/office/officeart/2005/8/layout/list1"/>
    <dgm:cxn modelId="{55E90237-3CE4-454B-BFB2-86BBB91E03BF}" type="presParOf" srcId="{5F8A1FF8-6833-4E7E-8073-3EFD48B6E3D3}" destId="{8B2A3E1E-802E-43A6-B5B8-526634B7CAC9}" srcOrd="1" destOrd="0" presId="urn:microsoft.com/office/officeart/2005/8/layout/list1"/>
    <dgm:cxn modelId="{663A95BF-FE67-4F7B-9A5E-717CC94DA848}" type="presParOf" srcId="{DCC0C509-2BE3-43DD-B6F7-8010737DDE66}" destId="{0CBE29C6-E9C7-4085-99FE-69C367023A0D}" srcOrd="1" destOrd="0" presId="urn:microsoft.com/office/officeart/2005/8/layout/list1"/>
    <dgm:cxn modelId="{DE96061A-A7DA-4867-9266-A3E9EDAD82D7}" type="presParOf" srcId="{DCC0C509-2BE3-43DD-B6F7-8010737DDE66}" destId="{E7FFE1C7-3DF3-484B-BF58-895F0B3D27A4}" srcOrd="2" destOrd="0" presId="urn:microsoft.com/office/officeart/2005/8/layout/list1"/>
    <dgm:cxn modelId="{90CFCAF8-91D2-4160-BD32-B9E83E7573D2}" type="presParOf" srcId="{DCC0C509-2BE3-43DD-B6F7-8010737DDE66}" destId="{A0FA8C1B-DD86-43AF-A0C4-58BBBA5ACF54}" srcOrd="3" destOrd="0" presId="urn:microsoft.com/office/officeart/2005/8/layout/list1"/>
    <dgm:cxn modelId="{70026D95-AAA9-4CD1-8FB5-F30B50A60152}" type="presParOf" srcId="{DCC0C509-2BE3-43DD-B6F7-8010737DDE66}" destId="{C890CBE3-B9C8-4494-B6C6-459E65D3F83E}" srcOrd="4" destOrd="0" presId="urn:microsoft.com/office/officeart/2005/8/layout/list1"/>
    <dgm:cxn modelId="{1DEC132D-1673-4E7A-A83A-C6629E7C1928}" type="presParOf" srcId="{C890CBE3-B9C8-4494-B6C6-459E65D3F83E}" destId="{E173221B-6F82-4D50-B728-EB39E962532C}" srcOrd="0" destOrd="0" presId="urn:microsoft.com/office/officeart/2005/8/layout/list1"/>
    <dgm:cxn modelId="{8BAEE971-495F-427A-99CA-52C6C4B1BBED}" type="presParOf" srcId="{C890CBE3-B9C8-4494-B6C6-459E65D3F83E}" destId="{15C8190D-C0B4-43C0-B043-A376A37E3587}" srcOrd="1" destOrd="0" presId="urn:microsoft.com/office/officeart/2005/8/layout/list1"/>
    <dgm:cxn modelId="{796A3958-B871-4829-93D6-BE3FED5EC0B1}" type="presParOf" srcId="{DCC0C509-2BE3-43DD-B6F7-8010737DDE66}" destId="{EB10D8AD-66E8-4529-9142-5AD8C0ABD999}" srcOrd="5" destOrd="0" presId="urn:microsoft.com/office/officeart/2005/8/layout/list1"/>
    <dgm:cxn modelId="{907110E0-F02C-4189-8076-2F648F74CA66}" type="presParOf" srcId="{DCC0C509-2BE3-43DD-B6F7-8010737DDE66}" destId="{FC4AD64B-6588-4ED4-A3A7-77413359C03F}" srcOrd="6" destOrd="0" presId="urn:microsoft.com/office/officeart/2005/8/layout/list1"/>
    <dgm:cxn modelId="{CEF48D97-C2AE-470C-9380-2D8ACF607126}" type="presParOf" srcId="{DCC0C509-2BE3-43DD-B6F7-8010737DDE66}" destId="{FC5A019B-C7A2-4ECE-8BFA-D1A0E501C8D1}" srcOrd="7" destOrd="0" presId="urn:microsoft.com/office/officeart/2005/8/layout/list1"/>
    <dgm:cxn modelId="{89A0CCBB-43D9-47BD-A6D1-BF42519A4EFD}" type="presParOf" srcId="{DCC0C509-2BE3-43DD-B6F7-8010737DDE66}" destId="{4E7425F4-42A0-4A08-AEB5-0475E3CBDBD6}" srcOrd="8" destOrd="0" presId="urn:microsoft.com/office/officeart/2005/8/layout/list1"/>
    <dgm:cxn modelId="{21DC1A88-2535-4834-BB21-FFC2C245E44F}" type="presParOf" srcId="{4E7425F4-42A0-4A08-AEB5-0475E3CBDBD6}" destId="{F92707B0-771E-4C0E-A850-3380447C6418}" srcOrd="0" destOrd="0" presId="urn:microsoft.com/office/officeart/2005/8/layout/list1"/>
    <dgm:cxn modelId="{F8785482-81E1-412D-8DB1-9279AC0113DB}" type="presParOf" srcId="{4E7425F4-42A0-4A08-AEB5-0475E3CBDBD6}" destId="{E9B9AE88-4272-42FA-AEEE-2C4D79E17112}" srcOrd="1" destOrd="0" presId="urn:microsoft.com/office/officeart/2005/8/layout/list1"/>
    <dgm:cxn modelId="{1F58D448-23C1-43D3-B90A-853DA0C48A0A}" type="presParOf" srcId="{DCC0C509-2BE3-43DD-B6F7-8010737DDE66}" destId="{2ED108B8-D4D5-44AE-AD3E-9BA68778E6C4}" srcOrd="9" destOrd="0" presId="urn:microsoft.com/office/officeart/2005/8/layout/list1"/>
    <dgm:cxn modelId="{F24F142A-88DF-41A5-B7C5-68F9FDD4E355}" type="presParOf" srcId="{DCC0C509-2BE3-43DD-B6F7-8010737DDE66}" destId="{8069AEE3-F7FD-4978-BB24-5FDFCDB07E88}" srcOrd="10" destOrd="0" presId="urn:microsoft.com/office/officeart/2005/8/layout/list1"/>
    <dgm:cxn modelId="{64EFA53C-7E4B-4337-874C-9DF120BD4128}" type="presParOf" srcId="{DCC0C509-2BE3-43DD-B6F7-8010737DDE66}" destId="{908354FF-0142-4AA7-9E83-630AB01ADB4D}" srcOrd="11" destOrd="0" presId="urn:microsoft.com/office/officeart/2005/8/layout/list1"/>
    <dgm:cxn modelId="{AAE2F402-88D0-4B1B-A384-875D5797F9E1}" type="presParOf" srcId="{DCC0C509-2BE3-43DD-B6F7-8010737DDE66}" destId="{14416870-AB6C-4D09-8AE2-953B9211A8CC}" srcOrd="12" destOrd="0" presId="urn:microsoft.com/office/officeart/2005/8/layout/list1"/>
    <dgm:cxn modelId="{D563FBA6-31AC-4570-98A3-A95F3B0BE1AB}" type="presParOf" srcId="{14416870-AB6C-4D09-8AE2-953B9211A8CC}" destId="{B88D7846-9FD6-46CC-9887-EDEE2DC226E3}" srcOrd="0" destOrd="0" presId="urn:microsoft.com/office/officeart/2005/8/layout/list1"/>
    <dgm:cxn modelId="{0AF807B5-8E5D-4272-ABB5-D77E433F6127}" type="presParOf" srcId="{14416870-AB6C-4D09-8AE2-953B9211A8CC}" destId="{FEAB241F-8852-4C0B-BE2E-7CE02FD670B3}" srcOrd="1" destOrd="0" presId="urn:microsoft.com/office/officeart/2005/8/layout/list1"/>
    <dgm:cxn modelId="{56E51511-AB44-4043-8396-6AC517C274B9}" type="presParOf" srcId="{DCC0C509-2BE3-43DD-B6F7-8010737DDE66}" destId="{6B67984D-E2AF-4360-9939-9B2E6E9F8E89}" srcOrd="13" destOrd="0" presId="urn:microsoft.com/office/officeart/2005/8/layout/list1"/>
    <dgm:cxn modelId="{6FC89A58-CEA9-40B2-BA0D-CEA3803BD57D}" type="presParOf" srcId="{DCC0C509-2BE3-43DD-B6F7-8010737DDE66}" destId="{BA23E134-D61C-4992-8A29-69BA1324721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0424F9-6FB3-4604-BD61-DCF782AC6C3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42C3F853-04EF-4956-B600-CD5E7FF0211C}">
      <dgm:prSet phldrT="[Text]"/>
      <dgm:spPr/>
      <dgm:t>
        <a:bodyPr/>
        <a:lstStyle/>
        <a:p>
          <a:r>
            <a:rPr lang="en-GB" dirty="0"/>
            <a:t>Continue with Specialist Work in N/ARPs</a:t>
          </a:r>
        </a:p>
      </dgm:t>
    </dgm:pt>
    <dgm:pt modelId="{A7647B29-380E-41F4-93D3-7A7AFB9952D6}" type="parTrans" cxnId="{783CCF0E-B4A3-4384-9FFB-256195DF2CF4}">
      <dgm:prSet/>
      <dgm:spPr/>
      <dgm:t>
        <a:bodyPr/>
        <a:lstStyle/>
        <a:p>
          <a:endParaRPr lang="en-GB"/>
        </a:p>
      </dgm:t>
    </dgm:pt>
    <dgm:pt modelId="{F61CAB3D-C2A2-4344-A873-B6D3D1F47468}" type="sibTrans" cxnId="{783CCF0E-B4A3-4384-9FFB-256195DF2CF4}">
      <dgm:prSet/>
      <dgm:spPr/>
      <dgm:t>
        <a:bodyPr/>
        <a:lstStyle/>
        <a:p>
          <a:endParaRPr lang="en-GB"/>
        </a:p>
      </dgm:t>
    </dgm:pt>
    <dgm:pt modelId="{DDE5607D-4337-45B6-8441-F60CC3047447}">
      <dgm:prSet phldrT="[Text]"/>
      <dgm:spPr>
        <a:solidFill>
          <a:schemeClr val="accent2"/>
        </a:solidFill>
      </dgm:spPr>
      <dgm:t>
        <a:bodyPr/>
        <a:lstStyle/>
        <a:p>
          <a:r>
            <a:rPr lang="en-GB" dirty="0"/>
            <a:t>Continue with Specialist Work in Special Schools</a:t>
          </a:r>
        </a:p>
      </dgm:t>
    </dgm:pt>
    <dgm:pt modelId="{27A45286-E4DC-4265-A8CC-AD7B7EE162E1}" type="parTrans" cxnId="{262BFDDF-6D15-420F-A10F-B5C59F5C38A9}">
      <dgm:prSet/>
      <dgm:spPr/>
      <dgm:t>
        <a:bodyPr/>
        <a:lstStyle/>
        <a:p>
          <a:endParaRPr lang="en-GB"/>
        </a:p>
      </dgm:t>
    </dgm:pt>
    <dgm:pt modelId="{74846465-959B-40DC-B7A9-522BF7E51C10}" type="sibTrans" cxnId="{262BFDDF-6D15-420F-A10F-B5C59F5C38A9}">
      <dgm:prSet/>
      <dgm:spPr/>
      <dgm:t>
        <a:bodyPr/>
        <a:lstStyle/>
        <a:p>
          <a:endParaRPr lang="en-GB"/>
        </a:p>
      </dgm:t>
    </dgm:pt>
    <dgm:pt modelId="{071790F2-4EE3-489B-8EB5-27E9D04B3FB1}">
      <dgm:prSet/>
      <dgm:spPr>
        <a:solidFill>
          <a:schemeClr val="accent4"/>
        </a:solidFill>
      </dgm:spPr>
      <dgm:t>
        <a:bodyPr/>
        <a:lstStyle/>
        <a:p>
          <a:r>
            <a:rPr lang="en-GB" dirty="0"/>
            <a:t>Continue with Specialist Work with Children with Dysfluency</a:t>
          </a:r>
        </a:p>
      </dgm:t>
    </dgm:pt>
    <dgm:pt modelId="{874AEFE3-4D8E-4A77-B433-BF29664E3A8A}" type="parTrans" cxnId="{F6F7445B-8B49-4121-B106-8C0686668B99}">
      <dgm:prSet/>
      <dgm:spPr/>
      <dgm:t>
        <a:bodyPr/>
        <a:lstStyle/>
        <a:p>
          <a:endParaRPr lang="en-GB"/>
        </a:p>
      </dgm:t>
    </dgm:pt>
    <dgm:pt modelId="{6AE8CB5A-1315-4FE6-944F-C923601EC42A}" type="sibTrans" cxnId="{F6F7445B-8B49-4121-B106-8C0686668B99}">
      <dgm:prSet/>
      <dgm:spPr/>
      <dgm:t>
        <a:bodyPr/>
        <a:lstStyle/>
        <a:p>
          <a:endParaRPr lang="en-GB"/>
        </a:p>
      </dgm:t>
    </dgm:pt>
    <dgm:pt modelId="{E9C911D3-CE4C-4366-90A9-E7002057E06A}">
      <dgm:prSet/>
      <dgm:spPr>
        <a:solidFill>
          <a:schemeClr val="accent3"/>
        </a:solidFill>
      </dgm:spPr>
      <dgm:t>
        <a:bodyPr/>
        <a:lstStyle/>
        <a:p>
          <a:r>
            <a:rPr lang="en-GB" dirty="0"/>
            <a:t>Continue with Specialist Work with Children with Speech Disorders</a:t>
          </a:r>
        </a:p>
      </dgm:t>
    </dgm:pt>
    <dgm:pt modelId="{7BF907EB-CBBF-4ECF-A7F2-459A11B0CCB2}" type="parTrans" cxnId="{99A9D087-A700-4C23-A22E-A788A234E58F}">
      <dgm:prSet/>
      <dgm:spPr/>
      <dgm:t>
        <a:bodyPr/>
        <a:lstStyle/>
        <a:p>
          <a:endParaRPr lang="en-GB"/>
        </a:p>
      </dgm:t>
    </dgm:pt>
    <dgm:pt modelId="{4B18E7E0-35B6-43E3-850C-6EABD0911723}" type="sibTrans" cxnId="{99A9D087-A700-4C23-A22E-A788A234E58F}">
      <dgm:prSet/>
      <dgm:spPr/>
      <dgm:t>
        <a:bodyPr/>
        <a:lstStyle/>
        <a:p>
          <a:endParaRPr lang="en-GB"/>
        </a:p>
      </dgm:t>
    </dgm:pt>
    <dgm:pt modelId="{053AE5EB-F02C-4703-AA6C-CE59C9D6ACD9}">
      <dgm:prSet/>
      <dgm:spPr>
        <a:solidFill>
          <a:schemeClr val="accent5"/>
        </a:solidFill>
      </dgm:spPr>
      <dgm:t>
        <a:bodyPr/>
        <a:lstStyle/>
        <a:p>
          <a:r>
            <a:rPr lang="en-GB" dirty="0"/>
            <a:t>Continue with Specialist Work with Children with Dysphagia  (eating, drinking and swallowing difficulties)</a:t>
          </a:r>
        </a:p>
      </dgm:t>
    </dgm:pt>
    <dgm:pt modelId="{0AECC13F-1831-49AB-972E-F68F63A0753E}" type="parTrans" cxnId="{DDCFF592-D78C-47CD-A447-3ABA9200844B}">
      <dgm:prSet/>
      <dgm:spPr/>
      <dgm:t>
        <a:bodyPr/>
        <a:lstStyle/>
        <a:p>
          <a:endParaRPr lang="en-GB"/>
        </a:p>
      </dgm:t>
    </dgm:pt>
    <dgm:pt modelId="{EBD37247-90CB-4BB1-8496-37CE5C24DBF8}" type="sibTrans" cxnId="{DDCFF592-D78C-47CD-A447-3ABA9200844B}">
      <dgm:prSet/>
      <dgm:spPr/>
      <dgm:t>
        <a:bodyPr/>
        <a:lstStyle/>
        <a:p>
          <a:endParaRPr lang="en-GB"/>
        </a:p>
      </dgm:t>
    </dgm:pt>
    <dgm:pt modelId="{D466E835-8670-4085-90A9-154683D41EC5}" type="pres">
      <dgm:prSet presAssocID="{F90424F9-6FB3-4604-BD61-DCF782AC6C34}" presName="linear" presStyleCnt="0">
        <dgm:presLayoutVars>
          <dgm:dir/>
          <dgm:animLvl val="lvl"/>
          <dgm:resizeHandles val="exact"/>
        </dgm:presLayoutVars>
      </dgm:prSet>
      <dgm:spPr/>
    </dgm:pt>
    <dgm:pt modelId="{924FCD17-70BE-4D73-81E9-9C155805163F}" type="pres">
      <dgm:prSet presAssocID="{42C3F853-04EF-4956-B600-CD5E7FF0211C}" presName="parentLin" presStyleCnt="0"/>
      <dgm:spPr/>
    </dgm:pt>
    <dgm:pt modelId="{9DBEC03E-B985-4B0F-93AC-030632ADD3D5}" type="pres">
      <dgm:prSet presAssocID="{42C3F853-04EF-4956-B600-CD5E7FF0211C}" presName="parentLeftMargin" presStyleLbl="node1" presStyleIdx="0" presStyleCnt="5"/>
      <dgm:spPr/>
    </dgm:pt>
    <dgm:pt modelId="{BBAA489E-5BD0-455C-9988-3F842145D28E}" type="pres">
      <dgm:prSet presAssocID="{42C3F853-04EF-4956-B600-CD5E7FF0211C}" presName="parentText" presStyleLbl="node1" presStyleIdx="0" presStyleCnt="5">
        <dgm:presLayoutVars>
          <dgm:chMax val="0"/>
          <dgm:bulletEnabled val="1"/>
        </dgm:presLayoutVars>
      </dgm:prSet>
      <dgm:spPr/>
    </dgm:pt>
    <dgm:pt modelId="{F8AC4F60-DC7C-4F13-A7F7-4F8CBAA0981F}" type="pres">
      <dgm:prSet presAssocID="{42C3F853-04EF-4956-B600-CD5E7FF0211C}" presName="negativeSpace" presStyleCnt="0"/>
      <dgm:spPr/>
    </dgm:pt>
    <dgm:pt modelId="{24731A5F-DAD6-4079-BAB7-E0C1D64AAB8A}" type="pres">
      <dgm:prSet presAssocID="{42C3F853-04EF-4956-B600-CD5E7FF0211C}" presName="childText" presStyleLbl="conFgAcc1" presStyleIdx="0" presStyleCnt="5">
        <dgm:presLayoutVars>
          <dgm:bulletEnabled val="1"/>
        </dgm:presLayoutVars>
      </dgm:prSet>
      <dgm:spPr/>
    </dgm:pt>
    <dgm:pt modelId="{2AC3D61E-4A03-4275-A357-BA36EA8C4242}" type="pres">
      <dgm:prSet presAssocID="{F61CAB3D-C2A2-4344-A873-B6D3D1F47468}" presName="spaceBetweenRectangles" presStyleCnt="0"/>
      <dgm:spPr/>
    </dgm:pt>
    <dgm:pt modelId="{1B48E7AD-7DB2-4646-908F-5010AAB92739}" type="pres">
      <dgm:prSet presAssocID="{DDE5607D-4337-45B6-8441-F60CC3047447}" presName="parentLin" presStyleCnt="0"/>
      <dgm:spPr/>
    </dgm:pt>
    <dgm:pt modelId="{48E5739D-8D1E-4F89-9409-996E36B22120}" type="pres">
      <dgm:prSet presAssocID="{DDE5607D-4337-45B6-8441-F60CC3047447}" presName="parentLeftMargin" presStyleLbl="node1" presStyleIdx="0" presStyleCnt="5"/>
      <dgm:spPr/>
    </dgm:pt>
    <dgm:pt modelId="{AFDDFE8B-E102-46EE-9F70-016402D85C4D}" type="pres">
      <dgm:prSet presAssocID="{DDE5607D-4337-45B6-8441-F60CC3047447}" presName="parentText" presStyleLbl="node1" presStyleIdx="1" presStyleCnt="5" custLinFactNeighborX="1339" custLinFactNeighborY="5566">
        <dgm:presLayoutVars>
          <dgm:chMax val="0"/>
          <dgm:bulletEnabled val="1"/>
        </dgm:presLayoutVars>
      </dgm:prSet>
      <dgm:spPr/>
    </dgm:pt>
    <dgm:pt modelId="{BCEE52AE-0492-4931-ABF8-54FEF51040DA}" type="pres">
      <dgm:prSet presAssocID="{DDE5607D-4337-45B6-8441-F60CC3047447}" presName="negativeSpace" presStyleCnt="0"/>
      <dgm:spPr/>
    </dgm:pt>
    <dgm:pt modelId="{96020E7A-D1BA-4E81-A058-E7977B46213D}" type="pres">
      <dgm:prSet presAssocID="{DDE5607D-4337-45B6-8441-F60CC3047447}" presName="childText" presStyleLbl="conFgAcc1" presStyleIdx="1" presStyleCnt="5">
        <dgm:presLayoutVars>
          <dgm:bulletEnabled val="1"/>
        </dgm:presLayoutVars>
      </dgm:prSet>
      <dgm:spPr/>
    </dgm:pt>
    <dgm:pt modelId="{796A8077-B0CA-4FD3-9185-F26A6BE4AB6E}" type="pres">
      <dgm:prSet presAssocID="{74846465-959B-40DC-B7A9-522BF7E51C10}" presName="spaceBetweenRectangles" presStyleCnt="0"/>
      <dgm:spPr/>
    </dgm:pt>
    <dgm:pt modelId="{2B7E7230-F49B-4E14-96BA-5A7D385AF139}" type="pres">
      <dgm:prSet presAssocID="{E9C911D3-CE4C-4366-90A9-E7002057E06A}" presName="parentLin" presStyleCnt="0"/>
      <dgm:spPr/>
    </dgm:pt>
    <dgm:pt modelId="{DE3ED88E-56D8-4FF7-AF01-6F99CF2F40F1}" type="pres">
      <dgm:prSet presAssocID="{E9C911D3-CE4C-4366-90A9-E7002057E06A}" presName="parentLeftMargin" presStyleLbl="node1" presStyleIdx="1" presStyleCnt="5"/>
      <dgm:spPr/>
    </dgm:pt>
    <dgm:pt modelId="{A8BFE552-BBDB-4FBB-B67E-A0BD1AC58C21}" type="pres">
      <dgm:prSet presAssocID="{E9C911D3-CE4C-4366-90A9-E7002057E06A}" presName="parentText" presStyleLbl="node1" presStyleIdx="2" presStyleCnt="5">
        <dgm:presLayoutVars>
          <dgm:chMax val="0"/>
          <dgm:bulletEnabled val="1"/>
        </dgm:presLayoutVars>
      </dgm:prSet>
      <dgm:spPr/>
    </dgm:pt>
    <dgm:pt modelId="{9B70F4D9-E415-4B6A-95F7-7D7CE4902A0C}" type="pres">
      <dgm:prSet presAssocID="{E9C911D3-CE4C-4366-90A9-E7002057E06A}" presName="negativeSpace" presStyleCnt="0"/>
      <dgm:spPr/>
    </dgm:pt>
    <dgm:pt modelId="{A4142A9E-FFF8-4DEC-A0DB-0EE6F4FD1741}" type="pres">
      <dgm:prSet presAssocID="{E9C911D3-CE4C-4366-90A9-E7002057E06A}" presName="childText" presStyleLbl="conFgAcc1" presStyleIdx="2" presStyleCnt="5">
        <dgm:presLayoutVars>
          <dgm:bulletEnabled val="1"/>
        </dgm:presLayoutVars>
      </dgm:prSet>
      <dgm:spPr/>
    </dgm:pt>
    <dgm:pt modelId="{83BEB300-90AA-4B1F-B76E-44D7D7432041}" type="pres">
      <dgm:prSet presAssocID="{4B18E7E0-35B6-43E3-850C-6EABD0911723}" presName="spaceBetweenRectangles" presStyleCnt="0"/>
      <dgm:spPr/>
    </dgm:pt>
    <dgm:pt modelId="{1ACAC222-6F8E-4AC1-94A8-FC1BD02361C8}" type="pres">
      <dgm:prSet presAssocID="{071790F2-4EE3-489B-8EB5-27E9D04B3FB1}" presName="parentLin" presStyleCnt="0"/>
      <dgm:spPr/>
    </dgm:pt>
    <dgm:pt modelId="{79906766-A1CE-4F81-B271-4B767878B6D2}" type="pres">
      <dgm:prSet presAssocID="{071790F2-4EE3-489B-8EB5-27E9D04B3FB1}" presName="parentLeftMargin" presStyleLbl="node1" presStyleIdx="2" presStyleCnt="5"/>
      <dgm:spPr/>
    </dgm:pt>
    <dgm:pt modelId="{81C17832-8341-4CFD-AA5E-BAB64F913DDF}" type="pres">
      <dgm:prSet presAssocID="{071790F2-4EE3-489B-8EB5-27E9D04B3FB1}" presName="parentText" presStyleLbl="node1" presStyleIdx="3" presStyleCnt="5">
        <dgm:presLayoutVars>
          <dgm:chMax val="0"/>
          <dgm:bulletEnabled val="1"/>
        </dgm:presLayoutVars>
      </dgm:prSet>
      <dgm:spPr/>
    </dgm:pt>
    <dgm:pt modelId="{F3908E05-5AA1-4D2C-AFFE-890813CC9808}" type="pres">
      <dgm:prSet presAssocID="{071790F2-4EE3-489B-8EB5-27E9D04B3FB1}" presName="negativeSpace" presStyleCnt="0"/>
      <dgm:spPr/>
    </dgm:pt>
    <dgm:pt modelId="{62E9997B-054A-4CEC-969C-19421E7F510E}" type="pres">
      <dgm:prSet presAssocID="{071790F2-4EE3-489B-8EB5-27E9D04B3FB1}" presName="childText" presStyleLbl="conFgAcc1" presStyleIdx="3" presStyleCnt="5">
        <dgm:presLayoutVars>
          <dgm:bulletEnabled val="1"/>
        </dgm:presLayoutVars>
      </dgm:prSet>
      <dgm:spPr/>
    </dgm:pt>
    <dgm:pt modelId="{F333CFA9-DEE6-4F3F-9F97-439AAF89172C}" type="pres">
      <dgm:prSet presAssocID="{6AE8CB5A-1315-4FE6-944F-C923601EC42A}" presName="spaceBetweenRectangles" presStyleCnt="0"/>
      <dgm:spPr/>
    </dgm:pt>
    <dgm:pt modelId="{6B019B70-E9FF-453D-B367-D9E5E9DB0F86}" type="pres">
      <dgm:prSet presAssocID="{053AE5EB-F02C-4703-AA6C-CE59C9D6ACD9}" presName="parentLin" presStyleCnt="0"/>
      <dgm:spPr/>
    </dgm:pt>
    <dgm:pt modelId="{9271581D-0B85-4818-A2F5-83F946136139}" type="pres">
      <dgm:prSet presAssocID="{053AE5EB-F02C-4703-AA6C-CE59C9D6ACD9}" presName="parentLeftMargin" presStyleLbl="node1" presStyleIdx="3" presStyleCnt="5"/>
      <dgm:spPr/>
    </dgm:pt>
    <dgm:pt modelId="{B3DA6C8F-CC33-4AB8-B517-2A6F9D4CD72A}" type="pres">
      <dgm:prSet presAssocID="{053AE5EB-F02C-4703-AA6C-CE59C9D6ACD9}" presName="parentText" presStyleLbl="node1" presStyleIdx="4" presStyleCnt="5">
        <dgm:presLayoutVars>
          <dgm:chMax val="0"/>
          <dgm:bulletEnabled val="1"/>
        </dgm:presLayoutVars>
      </dgm:prSet>
      <dgm:spPr/>
    </dgm:pt>
    <dgm:pt modelId="{187720AF-9DFC-435D-AEE5-98148C859F39}" type="pres">
      <dgm:prSet presAssocID="{053AE5EB-F02C-4703-AA6C-CE59C9D6ACD9}" presName="negativeSpace" presStyleCnt="0"/>
      <dgm:spPr/>
    </dgm:pt>
    <dgm:pt modelId="{77DF69D8-8964-4D03-9B6D-AAFF932605BB}" type="pres">
      <dgm:prSet presAssocID="{053AE5EB-F02C-4703-AA6C-CE59C9D6ACD9}" presName="childText" presStyleLbl="conFgAcc1" presStyleIdx="4" presStyleCnt="5">
        <dgm:presLayoutVars>
          <dgm:bulletEnabled val="1"/>
        </dgm:presLayoutVars>
      </dgm:prSet>
      <dgm:spPr/>
    </dgm:pt>
  </dgm:ptLst>
  <dgm:cxnLst>
    <dgm:cxn modelId="{E7153303-F4D5-4990-89F1-DDEB90E7E6D0}" type="presOf" srcId="{E9C911D3-CE4C-4366-90A9-E7002057E06A}" destId="{A8BFE552-BBDB-4FBB-B67E-A0BD1AC58C21}" srcOrd="1" destOrd="0" presId="urn:microsoft.com/office/officeart/2005/8/layout/list1"/>
    <dgm:cxn modelId="{783CCF0E-B4A3-4384-9FFB-256195DF2CF4}" srcId="{F90424F9-6FB3-4604-BD61-DCF782AC6C34}" destId="{42C3F853-04EF-4956-B600-CD5E7FF0211C}" srcOrd="0" destOrd="0" parTransId="{A7647B29-380E-41F4-93D3-7A7AFB9952D6}" sibTransId="{F61CAB3D-C2A2-4344-A873-B6D3D1F47468}"/>
    <dgm:cxn modelId="{978F7825-6E6D-4878-A758-65270B481F9A}" type="presOf" srcId="{071790F2-4EE3-489B-8EB5-27E9D04B3FB1}" destId="{79906766-A1CE-4F81-B271-4B767878B6D2}" srcOrd="0" destOrd="0" presId="urn:microsoft.com/office/officeart/2005/8/layout/list1"/>
    <dgm:cxn modelId="{5C145C37-B763-4ABA-83BD-CB9118214163}" type="presOf" srcId="{DDE5607D-4337-45B6-8441-F60CC3047447}" destId="{AFDDFE8B-E102-46EE-9F70-016402D85C4D}" srcOrd="1" destOrd="0" presId="urn:microsoft.com/office/officeart/2005/8/layout/list1"/>
    <dgm:cxn modelId="{F6F7445B-8B49-4121-B106-8C0686668B99}" srcId="{F90424F9-6FB3-4604-BD61-DCF782AC6C34}" destId="{071790F2-4EE3-489B-8EB5-27E9D04B3FB1}" srcOrd="3" destOrd="0" parTransId="{874AEFE3-4D8E-4A77-B433-BF29664E3A8A}" sibTransId="{6AE8CB5A-1315-4FE6-944F-C923601EC42A}"/>
    <dgm:cxn modelId="{17440769-D5BF-428D-B943-6B8393F3F79B}" type="presOf" srcId="{053AE5EB-F02C-4703-AA6C-CE59C9D6ACD9}" destId="{B3DA6C8F-CC33-4AB8-B517-2A6F9D4CD72A}" srcOrd="1" destOrd="0" presId="urn:microsoft.com/office/officeart/2005/8/layout/list1"/>
    <dgm:cxn modelId="{19E84151-2AA6-432C-B923-047AE7ED65CE}" type="presOf" srcId="{F90424F9-6FB3-4604-BD61-DCF782AC6C34}" destId="{D466E835-8670-4085-90A9-154683D41EC5}" srcOrd="0" destOrd="0" presId="urn:microsoft.com/office/officeart/2005/8/layout/list1"/>
    <dgm:cxn modelId="{1B6EC874-AC80-43D6-A931-D22D2E77BEEA}" type="presOf" srcId="{42C3F853-04EF-4956-B600-CD5E7FF0211C}" destId="{9DBEC03E-B985-4B0F-93AC-030632ADD3D5}" srcOrd="0" destOrd="0" presId="urn:microsoft.com/office/officeart/2005/8/layout/list1"/>
    <dgm:cxn modelId="{99A9D087-A700-4C23-A22E-A788A234E58F}" srcId="{F90424F9-6FB3-4604-BD61-DCF782AC6C34}" destId="{E9C911D3-CE4C-4366-90A9-E7002057E06A}" srcOrd="2" destOrd="0" parTransId="{7BF907EB-CBBF-4ECF-A7F2-459A11B0CCB2}" sibTransId="{4B18E7E0-35B6-43E3-850C-6EABD0911723}"/>
    <dgm:cxn modelId="{DDCFF592-D78C-47CD-A447-3ABA9200844B}" srcId="{F90424F9-6FB3-4604-BD61-DCF782AC6C34}" destId="{053AE5EB-F02C-4703-AA6C-CE59C9D6ACD9}" srcOrd="4" destOrd="0" parTransId="{0AECC13F-1831-49AB-972E-F68F63A0753E}" sibTransId="{EBD37247-90CB-4BB1-8496-37CE5C24DBF8}"/>
    <dgm:cxn modelId="{96838F94-5809-45A3-A483-981904E97467}" type="presOf" srcId="{E9C911D3-CE4C-4366-90A9-E7002057E06A}" destId="{DE3ED88E-56D8-4FF7-AF01-6F99CF2F40F1}" srcOrd="0" destOrd="0" presId="urn:microsoft.com/office/officeart/2005/8/layout/list1"/>
    <dgm:cxn modelId="{3D5EA3A1-3B4D-496D-91C8-1FFAA0A1080F}" type="presOf" srcId="{053AE5EB-F02C-4703-AA6C-CE59C9D6ACD9}" destId="{9271581D-0B85-4818-A2F5-83F946136139}" srcOrd="0" destOrd="0" presId="urn:microsoft.com/office/officeart/2005/8/layout/list1"/>
    <dgm:cxn modelId="{79B652CF-44A9-48B3-82DA-99C88CEDECF0}" type="presOf" srcId="{DDE5607D-4337-45B6-8441-F60CC3047447}" destId="{48E5739D-8D1E-4F89-9409-996E36B22120}" srcOrd="0" destOrd="0" presId="urn:microsoft.com/office/officeart/2005/8/layout/list1"/>
    <dgm:cxn modelId="{19C834DA-1541-4E98-AD5F-F8AAC7DD8770}" type="presOf" srcId="{42C3F853-04EF-4956-B600-CD5E7FF0211C}" destId="{BBAA489E-5BD0-455C-9988-3F842145D28E}" srcOrd="1" destOrd="0" presId="urn:microsoft.com/office/officeart/2005/8/layout/list1"/>
    <dgm:cxn modelId="{262BFDDF-6D15-420F-A10F-B5C59F5C38A9}" srcId="{F90424F9-6FB3-4604-BD61-DCF782AC6C34}" destId="{DDE5607D-4337-45B6-8441-F60CC3047447}" srcOrd="1" destOrd="0" parTransId="{27A45286-E4DC-4265-A8CC-AD7B7EE162E1}" sibTransId="{74846465-959B-40DC-B7A9-522BF7E51C10}"/>
    <dgm:cxn modelId="{B12890E5-AFD9-41C4-93CC-617F14E8468F}" type="presOf" srcId="{071790F2-4EE3-489B-8EB5-27E9D04B3FB1}" destId="{81C17832-8341-4CFD-AA5E-BAB64F913DDF}" srcOrd="1" destOrd="0" presId="urn:microsoft.com/office/officeart/2005/8/layout/list1"/>
    <dgm:cxn modelId="{95DC8B38-60F6-4D0E-9726-5B915DBF2349}" type="presParOf" srcId="{D466E835-8670-4085-90A9-154683D41EC5}" destId="{924FCD17-70BE-4D73-81E9-9C155805163F}" srcOrd="0" destOrd="0" presId="urn:microsoft.com/office/officeart/2005/8/layout/list1"/>
    <dgm:cxn modelId="{8F3D99EA-5DE0-43F4-BF34-A4AD4288A77E}" type="presParOf" srcId="{924FCD17-70BE-4D73-81E9-9C155805163F}" destId="{9DBEC03E-B985-4B0F-93AC-030632ADD3D5}" srcOrd="0" destOrd="0" presId="urn:microsoft.com/office/officeart/2005/8/layout/list1"/>
    <dgm:cxn modelId="{42F2F90D-1E35-410B-9726-B549C28940B2}" type="presParOf" srcId="{924FCD17-70BE-4D73-81E9-9C155805163F}" destId="{BBAA489E-5BD0-455C-9988-3F842145D28E}" srcOrd="1" destOrd="0" presId="urn:microsoft.com/office/officeart/2005/8/layout/list1"/>
    <dgm:cxn modelId="{FE836C46-3D89-4575-B4F3-6A383673D038}" type="presParOf" srcId="{D466E835-8670-4085-90A9-154683D41EC5}" destId="{F8AC4F60-DC7C-4F13-A7F7-4F8CBAA0981F}" srcOrd="1" destOrd="0" presId="urn:microsoft.com/office/officeart/2005/8/layout/list1"/>
    <dgm:cxn modelId="{4EBC1E11-47C8-4818-A6AE-1BE3B8DC8C4F}" type="presParOf" srcId="{D466E835-8670-4085-90A9-154683D41EC5}" destId="{24731A5F-DAD6-4079-BAB7-E0C1D64AAB8A}" srcOrd="2" destOrd="0" presId="urn:microsoft.com/office/officeart/2005/8/layout/list1"/>
    <dgm:cxn modelId="{F2C952A9-A126-4607-8B8A-F5CDA26D7203}" type="presParOf" srcId="{D466E835-8670-4085-90A9-154683D41EC5}" destId="{2AC3D61E-4A03-4275-A357-BA36EA8C4242}" srcOrd="3" destOrd="0" presId="urn:microsoft.com/office/officeart/2005/8/layout/list1"/>
    <dgm:cxn modelId="{37797EF7-11D7-4CDA-9A17-B56727186254}" type="presParOf" srcId="{D466E835-8670-4085-90A9-154683D41EC5}" destId="{1B48E7AD-7DB2-4646-908F-5010AAB92739}" srcOrd="4" destOrd="0" presId="urn:microsoft.com/office/officeart/2005/8/layout/list1"/>
    <dgm:cxn modelId="{9D6F3A84-B59B-4E90-A8C0-6C80984A4F16}" type="presParOf" srcId="{1B48E7AD-7DB2-4646-908F-5010AAB92739}" destId="{48E5739D-8D1E-4F89-9409-996E36B22120}" srcOrd="0" destOrd="0" presId="urn:microsoft.com/office/officeart/2005/8/layout/list1"/>
    <dgm:cxn modelId="{6BCAC49C-674C-40BE-ACB9-988FA776853E}" type="presParOf" srcId="{1B48E7AD-7DB2-4646-908F-5010AAB92739}" destId="{AFDDFE8B-E102-46EE-9F70-016402D85C4D}" srcOrd="1" destOrd="0" presId="urn:microsoft.com/office/officeart/2005/8/layout/list1"/>
    <dgm:cxn modelId="{FDE3EA4E-EC52-4E0E-9D8E-C491B60DA6DF}" type="presParOf" srcId="{D466E835-8670-4085-90A9-154683D41EC5}" destId="{BCEE52AE-0492-4931-ABF8-54FEF51040DA}" srcOrd="5" destOrd="0" presId="urn:microsoft.com/office/officeart/2005/8/layout/list1"/>
    <dgm:cxn modelId="{F5D9D2D5-318C-470F-8148-F88B77EB03D8}" type="presParOf" srcId="{D466E835-8670-4085-90A9-154683D41EC5}" destId="{96020E7A-D1BA-4E81-A058-E7977B46213D}" srcOrd="6" destOrd="0" presId="urn:microsoft.com/office/officeart/2005/8/layout/list1"/>
    <dgm:cxn modelId="{588BB00D-06D0-4B3D-BA03-F72D7FC78095}" type="presParOf" srcId="{D466E835-8670-4085-90A9-154683D41EC5}" destId="{796A8077-B0CA-4FD3-9185-F26A6BE4AB6E}" srcOrd="7" destOrd="0" presId="urn:microsoft.com/office/officeart/2005/8/layout/list1"/>
    <dgm:cxn modelId="{7AF69DF1-816A-4DC5-B06B-C219F06A4223}" type="presParOf" srcId="{D466E835-8670-4085-90A9-154683D41EC5}" destId="{2B7E7230-F49B-4E14-96BA-5A7D385AF139}" srcOrd="8" destOrd="0" presId="urn:microsoft.com/office/officeart/2005/8/layout/list1"/>
    <dgm:cxn modelId="{65DBFFDF-D95D-4F32-AD8D-F05A2BF818F4}" type="presParOf" srcId="{2B7E7230-F49B-4E14-96BA-5A7D385AF139}" destId="{DE3ED88E-56D8-4FF7-AF01-6F99CF2F40F1}" srcOrd="0" destOrd="0" presId="urn:microsoft.com/office/officeart/2005/8/layout/list1"/>
    <dgm:cxn modelId="{01D0AE56-8321-49E3-BD62-8E8AA4CF7B4E}" type="presParOf" srcId="{2B7E7230-F49B-4E14-96BA-5A7D385AF139}" destId="{A8BFE552-BBDB-4FBB-B67E-A0BD1AC58C21}" srcOrd="1" destOrd="0" presId="urn:microsoft.com/office/officeart/2005/8/layout/list1"/>
    <dgm:cxn modelId="{08B90CC8-33B0-4174-B2A2-7A300081A112}" type="presParOf" srcId="{D466E835-8670-4085-90A9-154683D41EC5}" destId="{9B70F4D9-E415-4B6A-95F7-7D7CE4902A0C}" srcOrd="9" destOrd="0" presId="urn:microsoft.com/office/officeart/2005/8/layout/list1"/>
    <dgm:cxn modelId="{AB7ACB84-AF83-4A0F-B2BF-CF4811AA4B8C}" type="presParOf" srcId="{D466E835-8670-4085-90A9-154683D41EC5}" destId="{A4142A9E-FFF8-4DEC-A0DB-0EE6F4FD1741}" srcOrd="10" destOrd="0" presId="urn:microsoft.com/office/officeart/2005/8/layout/list1"/>
    <dgm:cxn modelId="{F8E0B318-0F90-47D1-A2B9-7338F9426992}" type="presParOf" srcId="{D466E835-8670-4085-90A9-154683D41EC5}" destId="{83BEB300-90AA-4B1F-B76E-44D7D7432041}" srcOrd="11" destOrd="0" presId="urn:microsoft.com/office/officeart/2005/8/layout/list1"/>
    <dgm:cxn modelId="{B5BBEDF0-266A-425F-8256-CA432DC05110}" type="presParOf" srcId="{D466E835-8670-4085-90A9-154683D41EC5}" destId="{1ACAC222-6F8E-4AC1-94A8-FC1BD02361C8}" srcOrd="12" destOrd="0" presId="urn:microsoft.com/office/officeart/2005/8/layout/list1"/>
    <dgm:cxn modelId="{7328B31D-B8D0-4C1F-92BB-C46FDD7BD337}" type="presParOf" srcId="{1ACAC222-6F8E-4AC1-94A8-FC1BD02361C8}" destId="{79906766-A1CE-4F81-B271-4B767878B6D2}" srcOrd="0" destOrd="0" presId="urn:microsoft.com/office/officeart/2005/8/layout/list1"/>
    <dgm:cxn modelId="{06F5E58C-4C96-48E7-9F8F-CB3487D51451}" type="presParOf" srcId="{1ACAC222-6F8E-4AC1-94A8-FC1BD02361C8}" destId="{81C17832-8341-4CFD-AA5E-BAB64F913DDF}" srcOrd="1" destOrd="0" presId="urn:microsoft.com/office/officeart/2005/8/layout/list1"/>
    <dgm:cxn modelId="{8D885D09-36B9-433F-9622-0955841864A0}" type="presParOf" srcId="{D466E835-8670-4085-90A9-154683D41EC5}" destId="{F3908E05-5AA1-4D2C-AFFE-890813CC9808}" srcOrd="13" destOrd="0" presId="urn:microsoft.com/office/officeart/2005/8/layout/list1"/>
    <dgm:cxn modelId="{67909757-6B93-40C8-8EBD-816411DFF745}" type="presParOf" srcId="{D466E835-8670-4085-90A9-154683D41EC5}" destId="{62E9997B-054A-4CEC-969C-19421E7F510E}" srcOrd="14" destOrd="0" presId="urn:microsoft.com/office/officeart/2005/8/layout/list1"/>
    <dgm:cxn modelId="{5E22E4A7-7925-4C43-9827-129ABBBED42B}" type="presParOf" srcId="{D466E835-8670-4085-90A9-154683D41EC5}" destId="{F333CFA9-DEE6-4F3F-9F97-439AAF89172C}" srcOrd="15" destOrd="0" presId="urn:microsoft.com/office/officeart/2005/8/layout/list1"/>
    <dgm:cxn modelId="{ADE3A9DB-4153-4FF0-8070-0C72E68EA558}" type="presParOf" srcId="{D466E835-8670-4085-90A9-154683D41EC5}" destId="{6B019B70-E9FF-453D-B367-D9E5E9DB0F86}" srcOrd="16" destOrd="0" presId="urn:microsoft.com/office/officeart/2005/8/layout/list1"/>
    <dgm:cxn modelId="{A22C536F-F335-42D9-B5DD-8C1203C6FA3C}" type="presParOf" srcId="{6B019B70-E9FF-453D-B367-D9E5E9DB0F86}" destId="{9271581D-0B85-4818-A2F5-83F946136139}" srcOrd="0" destOrd="0" presId="urn:microsoft.com/office/officeart/2005/8/layout/list1"/>
    <dgm:cxn modelId="{494877D3-7C6B-44D4-B652-97D60017620E}" type="presParOf" srcId="{6B019B70-E9FF-453D-B367-D9E5E9DB0F86}" destId="{B3DA6C8F-CC33-4AB8-B517-2A6F9D4CD72A}" srcOrd="1" destOrd="0" presId="urn:microsoft.com/office/officeart/2005/8/layout/list1"/>
    <dgm:cxn modelId="{9B8B2D86-CF1E-4455-8886-174154DEC884}" type="presParOf" srcId="{D466E835-8670-4085-90A9-154683D41EC5}" destId="{187720AF-9DFC-435D-AEE5-98148C859F39}" srcOrd="17" destOrd="0" presId="urn:microsoft.com/office/officeart/2005/8/layout/list1"/>
    <dgm:cxn modelId="{FA19AAD3-540A-413E-A78B-F34BB75BF042}" type="presParOf" srcId="{D466E835-8670-4085-90A9-154683D41EC5}" destId="{77DF69D8-8964-4D03-9B6D-AAFF932605B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25041-DDF1-4A6A-B7A7-32BB179DA317}">
      <dsp:nvSpPr>
        <dsp:cNvPr id="0" name=""/>
        <dsp:cNvSpPr/>
      </dsp:nvSpPr>
      <dsp:spPr>
        <a:xfrm>
          <a:off x="5557577" y="2249554"/>
          <a:ext cx="168740" cy="1316174"/>
        </a:xfrm>
        <a:custGeom>
          <a:avLst/>
          <a:gdLst/>
          <a:ahLst/>
          <a:cxnLst/>
          <a:rect l="0" t="0" r="0" b="0"/>
          <a:pathLst>
            <a:path>
              <a:moveTo>
                <a:pt x="0" y="0"/>
              </a:moveTo>
              <a:lnTo>
                <a:pt x="0" y="1316174"/>
              </a:lnTo>
              <a:lnTo>
                <a:pt x="168740" y="13161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2F5A9C-42C9-4E6D-8690-B50229830325}">
      <dsp:nvSpPr>
        <dsp:cNvPr id="0" name=""/>
        <dsp:cNvSpPr/>
      </dsp:nvSpPr>
      <dsp:spPr>
        <a:xfrm>
          <a:off x="5557577" y="2249554"/>
          <a:ext cx="168740" cy="517470"/>
        </a:xfrm>
        <a:custGeom>
          <a:avLst/>
          <a:gdLst/>
          <a:ahLst/>
          <a:cxnLst/>
          <a:rect l="0" t="0" r="0" b="0"/>
          <a:pathLst>
            <a:path>
              <a:moveTo>
                <a:pt x="0" y="0"/>
              </a:moveTo>
              <a:lnTo>
                <a:pt x="0" y="517470"/>
              </a:lnTo>
              <a:lnTo>
                <a:pt x="168740" y="5174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F512DF-36D7-408E-A2E9-2A0B1CDF1BCB}">
      <dsp:nvSpPr>
        <dsp:cNvPr id="0" name=""/>
        <dsp:cNvSpPr/>
      </dsp:nvSpPr>
      <dsp:spPr>
        <a:xfrm>
          <a:off x="3272923" y="1463027"/>
          <a:ext cx="2734627" cy="224058"/>
        </a:xfrm>
        <a:custGeom>
          <a:avLst/>
          <a:gdLst/>
          <a:ahLst/>
          <a:cxnLst/>
          <a:rect l="0" t="0" r="0" b="0"/>
          <a:pathLst>
            <a:path>
              <a:moveTo>
                <a:pt x="0" y="0"/>
              </a:moveTo>
              <a:lnTo>
                <a:pt x="0" y="105940"/>
              </a:lnTo>
              <a:lnTo>
                <a:pt x="2734627" y="105940"/>
              </a:lnTo>
              <a:lnTo>
                <a:pt x="2734627" y="2240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9FA412-683F-4F9B-A961-0EBECE0C6AEF}">
      <dsp:nvSpPr>
        <dsp:cNvPr id="0" name=""/>
        <dsp:cNvSpPr/>
      </dsp:nvSpPr>
      <dsp:spPr>
        <a:xfrm>
          <a:off x="4196405" y="2249554"/>
          <a:ext cx="168740" cy="1316174"/>
        </a:xfrm>
        <a:custGeom>
          <a:avLst/>
          <a:gdLst/>
          <a:ahLst/>
          <a:cxnLst/>
          <a:rect l="0" t="0" r="0" b="0"/>
          <a:pathLst>
            <a:path>
              <a:moveTo>
                <a:pt x="0" y="0"/>
              </a:moveTo>
              <a:lnTo>
                <a:pt x="0" y="1316174"/>
              </a:lnTo>
              <a:lnTo>
                <a:pt x="168740" y="13161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1CB365-A772-48F8-98C2-5A56F58E7CF3}">
      <dsp:nvSpPr>
        <dsp:cNvPr id="0" name=""/>
        <dsp:cNvSpPr/>
      </dsp:nvSpPr>
      <dsp:spPr>
        <a:xfrm>
          <a:off x="4196405" y="2249554"/>
          <a:ext cx="168740" cy="517470"/>
        </a:xfrm>
        <a:custGeom>
          <a:avLst/>
          <a:gdLst/>
          <a:ahLst/>
          <a:cxnLst/>
          <a:rect l="0" t="0" r="0" b="0"/>
          <a:pathLst>
            <a:path>
              <a:moveTo>
                <a:pt x="0" y="0"/>
              </a:moveTo>
              <a:lnTo>
                <a:pt x="0" y="517470"/>
              </a:lnTo>
              <a:lnTo>
                <a:pt x="168740" y="5174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730127-74FC-4641-8D02-1740E1A32BD5}">
      <dsp:nvSpPr>
        <dsp:cNvPr id="0" name=""/>
        <dsp:cNvSpPr/>
      </dsp:nvSpPr>
      <dsp:spPr>
        <a:xfrm>
          <a:off x="3272923" y="1463027"/>
          <a:ext cx="1373455" cy="224058"/>
        </a:xfrm>
        <a:custGeom>
          <a:avLst/>
          <a:gdLst/>
          <a:ahLst/>
          <a:cxnLst/>
          <a:rect l="0" t="0" r="0" b="0"/>
          <a:pathLst>
            <a:path>
              <a:moveTo>
                <a:pt x="0" y="0"/>
              </a:moveTo>
              <a:lnTo>
                <a:pt x="0" y="105940"/>
              </a:lnTo>
              <a:lnTo>
                <a:pt x="1373455" y="105940"/>
              </a:lnTo>
              <a:lnTo>
                <a:pt x="1373455" y="2240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1F0D80-36B0-4E5F-9C52-FCDCF8AF65A0}">
      <dsp:nvSpPr>
        <dsp:cNvPr id="0" name=""/>
        <dsp:cNvSpPr/>
      </dsp:nvSpPr>
      <dsp:spPr>
        <a:xfrm>
          <a:off x="2835234" y="2249554"/>
          <a:ext cx="168740" cy="1316174"/>
        </a:xfrm>
        <a:custGeom>
          <a:avLst/>
          <a:gdLst/>
          <a:ahLst/>
          <a:cxnLst/>
          <a:rect l="0" t="0" r="0" b="0"/>
          <a:pathLst>
            <a:path>
              <a:moveTo>
                <a:pt x="0" y="0"/>
              </a:moveTo>
              <a:lnTo>
                <a:pt x="0" y="1316174"/>
              </a:lnTo>
              <a:lnTo>
                <a:pt x="168740" y="13161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1ECBDB-601C-4992-8A2E-D2E3ED8189D2}">
      <dsp:nvSpPr>
        <dsp:cNvPr id="0" name=""/>
        <dsp:cNvSpPr/>
      </dsp:nvSpPr>
      <dsp:spPr>
        <a:xfrm>
          <a:off x="2835234" y="2249554"/>
          <a:ext cx="168740" cy="517470"/>
        </a:xfrm>
        <a:custGeom>
          <a:avLst/>
          <a:gdLst/>
          <a:ahLst/>
          <a:cxnLst/>
          <a:rect l="0" t="0" r="0" b="0"/>
          <a:pathLst>
            <a:path>
              <a:moveTo>
                <a:pt x="0" y="0"/>
              </a:moveTo>
              <a:lnTo>
                <a:pt x="0" y="517470"/>
              </a:lnTo>
              <a:lnTo>
                <a:pt x="168740" y="5174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1D1A5E-E2EE-4A5D-921A-573D8B598D8C}">
      <dsp:nvSpPr>
        <dsp:cNvPr id="0" name=""/>
        <dsp:cNvSpPr/>
      </dsp:nvSpPr>
      <dsp:spPr>
        <a:xfrm>
          <a:off x="3227203" y="1463027"/>
          <a:ext cx="91440" cy="224058"/>
        </a:xfrm>
        <a:custGeom>
          <a:avLst/>
          <a:gdLst/>
          <a:ahLst/>
          <a:cxnLst/>
          <a:rect l="0" t="0" r="0" b="0"/>
          <a:pathLst>
            <a:path>
              <a:moveTo>
                <a:pt x="45720" y="0"/>
              </a:moveTo>
              <a:lnTo>
                <a:pt x="45720" y="105940"/>
              </a:lnTo>
              <a:lnTo>
                <a:pt x="58004" y="105940"/>
              </a:lnTo>
              <a:lnTo>
                <a:pt x="58004" y="2240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22A7AD-ED32-420A-84A2-0A50E7D6D384}">
      <dsp:nvSpPr>
        <dsp:cNvPr id="0" name=""/>
        <dsp:cNvSpPr/>
      </dsp:nvSpPr>
      <dsp:spPr>
        <a:xfrm>
          <a:off x="1474062" y="2249554"/>
          <a:ext cx="168740" cy="1316174"/>
        </a:xfrm>
        <a:custGeom>
          <a:avLst/>
          <a:gdLst/>
          <a:ahLst/>
          <a:cxnLst/>
          <a:rect l="0" t="0" r="0" b="0"/>
          <a:pathLst>
            <a:path>
              <a:moveTo>
                <a:pt x="0" y="0"/>
              </a:moveTo>
              <a:lnTo>
                <a:pt x="0" y="1316174"/>
              </a:lnTo>
              <a:lnTo>
                <a:pt x="168740" y="13161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E3D2A8-F7F8-4223-A00A-6FD060E91DDC}">
      <dsp:nvSpPr>
        <dsp:cNvPr id="0" name=""/>
        <dsp:cNvSpPr/>
      </dsp:nvSpPr>
      <dsp:spPr>
        <a:xfrm>
          <a:off x="1474062" y="2249554"/>
          <a:ext cx="192228" cy="540958"/>
        </a:xfrm>
        <a:custGeom>
          <a:avLst/>
          <a:gdLst/>
          <a:ahLst/>
          <a:cxnLst/>
          <a:rect l="0" t="0" r="0" b="0"/>
          <a:pathLst>
            <a:path>
              <a:moveTo>
                <a:pt x="0" y="0"/>
              </a:moveTo>
              <a:lnTo>
                <a:pt x="0" y="540958"/>
              </a:lnTo>
              <a:lnTo>
                <a:pt x="192228" y="5409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4970E7-05C3-4C21-B2DF-10272A601729}">
      <dsp:nvSpPr>
        <dsp:cNvPr id="0" name=""/>
        <dsp:cNvSpPr/>
      </dsp:nvSpPr>
      <dsp:spPr>
        <a:xfrm>
          <a:off x="1924036" y="1463027"/>
          <a:ext cx="1348887" cy="224058"/>
        </a:xfrm>
        <a:custGeom>
          <a:avLst/>
          <a:gdLst/>
          <a:ahLst/>
          <a:cxnLst/>
          <a:rect l="0" t="0" r="0" b="0"/>
          <a:pathLst>
            <a:path>
              <a:moveTo>
                <a:pt x="1348887" y="0"/>
              </a:moveTo>
              <a:lnTo>
                <a:pt x="1348887" y="105940"/>
              </a:lnTo>
              <a:lnTo>
                <a:pt x="0" y="105940"/>
              </a:lnTo>
              <a:lnTo>
                <a:pt x="0" y="2240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5B2CD-E7FB-4C00-8710-FB6AF49CB6C6}">
      <dsp:nvSpPr>
        <dsp:cNvPr id="0" name=""/>
        <dsp:cNvSpPr/>
      </dsp:nvSpPr>
      <dsp:spPr>
        <a:xfrm>
          <a:off x="112890" y="2249554"/>
          <a:ext cx="168740" cy="1316174"/>
        </a:xfrm>
        <a:custGeom>
          <a:avLst/>
          <a:gdLst/>
          <a:ahLst/>
          <a:cxnLst/>
          <a:rect l="0" t="0" r="0" b="0"/>
          <a:pathLst>
            <a:path>
              <a:moveTo>
                <a:pt x="0" y="0"/>
              </a:moveTo>
              <a:lnTo>
                <a:pt x="0" y="1316174"/>
              </a:lnTo>
              <a:lnTo>
                <a:pt x="168740" y="13161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8D5CC-2BC7-4C48-A206-3CE9536BBEB0}">
      <dsp:nvSpPr>
        <dsp:cNvPr id="0" name=""/>
        <dsp:cNvSpPr/>
      </dsp:nvSpPr>
      <dsp:spPr>
        <a:xfrm>
          <a:off x="112890" y="2249554"/>
          <a:ext cx="168740" cy="517470"/>
        </a:xfrm>
        <a:custGeom>
          <a:avLst/>
          <a:gdLst/>
          <a:ahLst/>
          <a:cxnLst/>
          <a:rect l="0" t="0" r="0" b="0"/>
          <a:pathLst>
            <a:path>
              <a:moveTo>
                <a:pt x="0" y="0"/>
              </a:moveTo>
              <a:lnTo>
                <a:pt x="0" y="517470"/>
              </a:lnTo>
              <a:lnTo>
                <a:pt x="168740" y="5174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DAF66B-BB4C-4C06-81EA-6AFF801DD0B4}">
      <dsp:nvSpPr>
        <dsp:cNvPr id="0" name=""/>
        <dsp:cNvSpPr/>
      </dsp:nvSpPr>
      <dsp:spPr>
        <a:xfrm>
          <a:off x="562864" y="1463027"/>
          <a:ext cx="2710058" cy="224058"/>
        </a:xfrm>
        <a:custGeom>
          <a:avLst/>
          <a:gdLst/>
          <a:ahLst/>
          <a:cxnLst/>
          <a:rect l="0" t="0" r="0" b="0"/>
          <a:pathLst>
            <a:path>
              <a:moveTo>
                <a:pt x="2710058" y="0"/>
              </a:moveTo>
              <a:lnTo>
                <a:pt x="2710058" y="105940"/>
              </a:lnTo>
              <a:lnTo>
                <a:pt x="0" y="105940"/>
              </a:lnTo>
              <a:lnTo>
                <a:pt x="0" y="2240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097767-4360-4D0C-BC7E-D91CA8BDFB0E}">
      <dsp:nvSpPr>
        <dsp:cNvPr id="0" name=""/>
        <dsp:cNvSpPr/>
      </dsp:nvSpPr>
      <dsp:spPr>
        <a:xfrm>
          <a:off x="3227203" y="652146"/>
          <a:ext cx="91440" cy="248413"/>
        </a:xfrm>
        <a:custGeom>
          <a:avLst/>
          <a:gdLst/>
          <a:ahLst/>
          <a:cxnLst/>
          <a:rect l="0" t="0" r="0" b="0"/>
          <a:pathLst>
            <a:path>
              <a:moveTo>
                <a:pt x="58004" y="0"/>
              </a:moveTo>
              <a:lnTo>
                <a:pt x="58004" y="130295"/>
              </a:lnTo>
              <a:lnTo>
                <a:pt x="45720" y="130295"/>
              </a:lnTo>
              <a:lnTo>
                <a:pt x="45720" y="2484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00926-766F-43AD-B587-5CE24E43876E}">
      <dsp:nvSpPr>
        <dsp:cNvPr id="0" name=""/>
        <dsp:cNvSpPr/>
      </dsp:nvSpPr>
      <dsp:spPr>
        <a:xfrm>
          <a:off x="2722740" y="89678"/>
          <a:ext cx="1124935" cy="5624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Head of Targeted Services</a:t>
          </a:r>
        </a:p>
      </dsp:txBody>
      <dsp:txXfrm>
        <a:off x="2722740" y="89678"/>
        <a:ext cx="1124935" cy="562467"/>
      </dsp:txXfrm>
    </dsp:sp>
    <dsp:sp modelId="{43BF149B-DA59-4C35-BCB8-C7B70E3573A4}">
      <dsp:nvSpPr>
        <dsp:cNvPr id="0" name=""/>
        <dsp:cNvSpPr/>
      </dsp:nvSpPr>
      <dsp:spPr>
        <a:xfrm>
          <a:off x="2710456" y="900560"/>
          <a:ext cx="1124935" cy="5624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Clinical Therapy Leads (SALT, OT &amp; PT))</a:t>
          </a:r>
        </a:p>
      </dsp:txBody>
      <dsp:txXfrm>
        <a:off x="2710456" y="900560"/>
        <a:ext cx="1124935" cy="562467"/>
      </dsp:txXfrm>
    </dsp:sp>
    <dsp:sp modelId="{271070A5-A0AE-4574-9569-58EDC12FF45C}">
      <dsp:nvSpPr>
        <dsp:cNvPr id="0" name=""/>
        <dsp:cNvSpPr/>
      </dsp:nvSpPr>
      <dsp:spPr>
        <a:xfrm>
          <a:off x="397" y="1687086"/>
          <a:ext cx="1124935" cy="5624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err="1"/>
            <a:t>Uni</a:t>
          </a:r>
          <a:r>
            <a:rPr lang="en-GB" sz="800" kern="1200" dirty="0"/>
            <a:t>-disciplinary Language Pathway</a:t>
          </a:r>
        </a:p>
        <a:p>
          <a:pPr marL="0" lvl="0" indent="0" algn="ctr" defTabSz="355600">
            <a:lnSpc>
              <a:spcPct val="90000"/>
            </a:lnSpc>
            <a:spcBef>
              <a:spcPct val="0"/>
            </a:spcBef>
            <a:spcAft>
              <a:spcPct val="35000"/>
            </a:spcAft>
            <a:buNone/>
          </a:pPr>
          <a:endParaRPr lang="en-GB" sz="600" kern="1200" dirty="0"/>
        </a:p>
      </dsp:txBody>
      <dsp:txXfrm>
        <a:off x="397" y="1687086"/>
        <a:ext cx="1124935" cy="562467"/>
      </dsp:txXfrm>
    </dsp:sp>
    <dsp:sp modelId="{7F063DE3-0044-4097-B6FE-81F1112F3C39}">
      <dsp:nvSpPr>
        <dsp:cNvPr id="0" name=""/>
        <dsp:cNvSpPr/>
      </dsp:nvSpPr>
      <dsp:spPr>
        <a:xfrm>
          <a:off x="281631" y="2485790"/>
          <a:ext cx="1124935" cy="5624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Pathway Leads for: </a:t>
          </a:r>
        </a:p>
        <a:p>
          <a:pPr marL="0" lvl="0" indent="0" algn="ctr" defTabSz="311150">
            <a:lnSpc>
              <a:spcPct val="90000"/>
            </a:lnSpc>
            <a:spcBef>
              <a:spcPct val="0"/>
            </a:spcBef>
            <a:spcAft>
              <a:spcPct val="35000"/>
            </a:spcAft>
            <a:buNone/>
          </a:pPr>
          <a:r>
            <a:rPr lang="en-GB" sz="700" kern="1200" dirty="0"/>
            <a:t>EY Language, DLD ARPs and Language </a:t>
          </a:r>
          <a:r>
            <a:rPr lang="en-GB" sz="700" kern="1200" dirty="0" err="1"/>
            <a:t>Mainsteram</a:t>
          </a:r>
          <a:r>
            <a:rPr lang="en-GB" sz="700" kern="1200" dirty="0"/>
            <a:t> Schools</a:t>
          </a:r>
        </a:p>
      </dsp:txBody>
      <dsp:txXfrm>
        <a:off x="281631" y="2485790"/>
        <a:ext cx="1124935" cy="562467"/>
      </dsp:txXfrm>
    </dsp:sp>
    <dsp:sp modelId="{30AD3765-FC5C-4E1A-8F6A-02CE2A305E57}">
      <dsp:nvSpPr>
        <dsp:cNvPr id="0" name=""/>
        <dsp:cNvSpPr/>
      </dsp:nvSpPr>
      <dsp:spPr>
        <a:xfrm>
          <a:off x="281631" y="3284494"/>
          <a:ext cx="1124935" cy="5624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latin typeface="Calibri" panose="020F0502020204030204" pitchFamily="34" charset="0"/>
              <a:cs typeface="Calibri" panose="020F0502020204030204" pitchFamily="34" charset="0"/>
            </a:rPr>
            <a:t>A </a:t>
          </a:r>
          <a:r>
            <a:rPr lang="en-GB" sz="700" kern="1200" dirty="0" err="1">
              <a:latin typeface="Calibri" panose="020F0502020204030204" pitchFamily="34" charset="0"/>
              <a:cs typeface="Calibri" panose="020F0502020204030204" pitchFamily="34" charset="0"/>
            </a:rPr>
            <a:t>uni</a:t>
          </a:r>
          <a:r>
            <a:rPr lang="en-GB" sz="700" kern="1200" dirty="0">
              <a:latin typeface="Calibri" panose="020F0502020204030204" pitchFamily="34" charset="0"/>
              <a:cs typeface="Calibri" panose="020F0502020204030204" pitchFamily="34" charset="0"/>
            </a:rPr>
            <a:t>-disciplinary pathway with a skill mix of SLTs of various Bands. </a:t>
          </a:r>
          <a:endParaRPr lang="en-GB" sz="700" kern="1200" dirty="0"/>
        </a:p>
      </dsp:txBody>
      <dsp:txXfrm>
        <a:off x="281631" y="3284494"/>
        <a:ext cx="1124935" cy="562467"/>
      </dsp:txXfrm>
    </dsp:sp>
    <dsp:sp modelId="{36203DFF-D54B-412D-A5B6-CD8693DEB4D9}">
      <dsp:nvSpPr>
        <dsp:cNvPr id="0" name=""/>
        <dsp:cNvSpPr/>
      </dsp:nvSpPr>
      <dsp:spPr>
        <a:xfrm>
          <a:off x="1361568" y="1687086"/>
          <a:ext cx="1124935" cy="5624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err="1"/>
            <a:t>Uni</a:t>
          </a:r>
          <a:r>
            <a:rPr lang="en-GB" sz="700" kern="1200" dirty="0"/>
            <a:t>-disciplinary </a:t>
          </a:r>
        </a:p>
        <a:p>
          <a:pPr marL="0" lvl="0" indent="0" algn="ctr" defTabSz="311150">
            <a:lnSpc>
              <a:spcPct val="90000"/>
            </a:lnSpc>
            <a:spcBef>
              <a:spcPct val="0"/>
            </a:spcBef>
            <a:spcAft>
              <a:spcPct val="35000"/>
            </a:spcAft>
            <a:buNone/>
          </a:pPr>
          <a:r>
            <a:rPr lang="en-GB" sz="700" kern="1200" dirty="0"/>
            <a:t>Specialist Pathways:</a:t>
          </a:r>
        </a:p>
        <a:p>
          <a:pPr marL="0" lvl="0" indent="0" algn="ctr" defTabSz="311150">
            <a:lnSpc>
              <a:spcPct val="90000"/>
            </a:lnSpc>
            <a:spcBef>
              <a:spcPct val="0"/>
            </a:spcBef>
            <a:spcAft>
              <a:spcPct val="35000"/>
            </a:spcAft>
            <a:buNone/>
          </a:pPr>
          <a:r>
            <a:rPr lang="en-GB" sz="700" kern="1200" dirty="0"/>
            <a:t>Speech, Voice, Dysfluency &amp; Deafness</a:t>
          </a:r>
        </a:p>
      </dsp:txBody>
      <dsp:txXfrm>
        <a:off x="1361568" y="1687086"/>
        <a:ext cx="1124935" cy="562467"/>
      </dsp:txXfrm>
    </dsp:sp>
    <dsp:sp modelId="{D060DFFA-D9FF-4233-B9BC-573F36D137E3}">
      <dsp:nvSpPr>
        <dsp:cNvPr id="0" name=""/>
        <dsp:cNvSpPr/>
      </dsp:nvSpPr>
      <dsp:spPr>
        <a:xfrm>
          <a:off x="1666291" y="2509279"/>
          <a:ext cx="1124935" cy="5624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Pathway Leads for:</a:t>
          </a:r>
        </a:p>
        <a:p>
          <a:pPr marL="0" lvl="0" indent="0" algn="ctr" defTabSz="311150">
            <a:lnSpc>
              <a:spcPct val="90000"/>
            </a:lnSpc>
            <a:spcBef>
              <a:spcPct val="0"/>
            </a:spcBef>
            <a:spcAft>
              <a:spcPct val="35000"/>
            </a:spcAft>
            <a:buNone/>
          </a:pPr>
          <a:r>
            <a:rPr lang="en-GB" sz="700" kern="1200" dirty="0"/>
            <a:t>Speech</a:t>
          </a:r>
          <a:r>
            <a:rPr lang="en-GB" sz="700" kern="1200"/>
            <a:t>, Voice</a:t>
          </a:r>
          <a:r>
            <a:rPr lang="en-GB" sz="700" kern="1200" dirty="0"/>
            <a:t>, Dysfluency, &amp; Deafness</a:t>
          </a:r>
        </a:p>
      </dsp:txBody>
      <dsp:txXfrm>
        <a:off x="1666291" y="2509279"/>
        <a:ext cx="1124935" cy="562467"/>
      </dsp:txXfrm>
    </dsp:sp>
    <dsp:sp modelId="{3868B461-1B5A-45DE-85B2-58C4751633C7}">
      <dsp:nvSpPr>
        <dsp:cNvPr id="0" name=""/>
        <dsp:cNvSpPr/>
      </dsp:nvSpPr>
      <dsp:spPr>
        <a:xfrm>
          <a:off x="1642802" y="3284494"/>
          <a:ext cx="1124935" cy="5624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latin typeface="Calibri" panose="020F0502020204030204" pitchFamily="34" charset="0"/>
              <a:cs typeface="Calibri" panose="020F0502020204030204" pitchFamily="34" charset="0"/>
            </a:rPr>
            <a:t>A uni-disciplinary pathway with a skill mix of SLTs of various Bands</a:t>
          </a:r>
          <a:endParaRPr lang="en-GB" sz="700" kern="1200"/>
        </a:p>
      </dsp:txBody>
      <dsp:txXfrm>
        <a:off x="1642802" y="3284494"/>
        <a:ext cx="1124935" cy="562467"/>
      </dsp:txXfrm>
    </dsp:sp>
    <dsp:sp modelId="{BFB98B18-93DB-427F-97CB-CFB275509B2C}">
      <dsp:nvSpPr>
        <dsp:cNvPr id="0" name=""/>
        <dsp:cNvSpPr/>
      </dsp:nvSpPr>
      <dsp:spPr>
        <a:xfrm>
          <a:off x="2722740" y="1687086"/>
          <a:ext cx="1124935" cy="5624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Dual-disciplinary Social  Communication  Pathway</a:t>
          </a:r>
        </a:p>
      </dsp:txBody>
      <dsp:txXfrm>
        <a:off x="2722740" y="1687086"/>
        <a:ext cx="1124935" cy="562467"/>
      </dsp:txXfrm>
    </dsp:sp>
    <dsp:sp modelId="{88B40775-C1F4-4408-8BFE-12AF12087794}">
      <dsp:nvSpPr>
        <dsp:cNvPr id="0" name=""/>
        <dsp:cNvSpPr/>
      </dsp:nvSpPr>
      <dsp:spPr>
        <a:xfrm>
          <a:off x="3003974" y="2485790"/>
          <a:ext cx="1124935" cy="5624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Pathway Leads for :</a:t>
          </a:r>
        </a:p>
        <a:p>
          <a:pPr marL="0" lvl="0" indent="0" algn="ctr" defTabSz="311150">
            <a:lnSpc>
              <a:spcPct val="90000"/>
            </a:lnSpc>
            <a:spcBef>
              <a:spcPct val="0"/>
            </a:spcBef>
            <a:spcAft>
              <a:spcPct val="35000"/>
            </a:spcAft>
            <a:buNone/>
          </a:pPr>
          <a:r>
            <a:rPr lang="en-GB" sz="700" kern="1200" dirty="0"/>
            <a:t>ASD Diagnostics, EY ASD, ASD ARPs and ASD Mainstream Schools</a:t>
          </a:r>
        </a:p>
      </dsp:txBody>
      <dsp:txXfrm>
        <a:off x="3003974" y="2485790"/>
        <a:ext cx="1124935" cy="562467"/>
      </dsp:txXfrm>
    </dsp:sp>
    <dsp:sp modelId="{1D5A364C-ED93-4700-9525-67350163DBC5}">
      <dsp:nvSpPr>
        <dsp:cNvPr id="0" name=""/>
        <dsp:cNvSpPr/>
      </dsp:nvSpPr>
      <dsp:spPr>
        <a:xfrm>
          <a:off x="3003974" y="3284494"/>
          <a:ext cx="1124935" cy="5624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latin typeface="Calibri" panose="020F0502020204030204" pitchFamily="34" charset="0"/>
              <a:cs typeface="Calibri" panose="020F0502020204030204" pitchFamily="34" charset="0"/>
            </a:rPr>
            <a:t>A multidisciplinary pathway with a skill mix of  SLTs (and </a:t>
          </a:r>
          <a:r>
            <a:rPr lang="en-GB" sz="700" kern="1200" dirty="0" err="1">
              <a:latin typeface="Calibri" panose="020F0502020204030204" pitchFamily="34" charset="0"/>
              <a:cs typeface="Calibri" panose="020F0502020204030204" pitchFamily="34" charset="0"/>
            </a:rPr>
            <a:t>Ots</a:t>
          </a:r>
          <a:r>
            <a:rPr lang="en-GB" sz="700" kern="1200" dirty="0">
              <a:latin typeface="Calibri" panose="020F0502020204030204" pitchFamily="34" charset="0"/>
              <a:cs typeface="Calibri" panose="020F0502020204030204" pitchFamily="34" charset="0"/>
            </a:rPr>
            <a:t>) of various bands </a:t>
          </a:r>
        </a:p>
        <a:p>
          <a:pPr marL="0" lvl="0" indent="0" algn="ctr" defTabSz="311150">
            <a:lnSpc>
              <a:spcPct val="90000"/>
            </a:lnSpc>
            <a:spcBef>
              <a:spcPct val="0"/>
            </a:spcBef>
            <a:spcAft>
              <a:spcPct val="35000"/>
            </a:spcAft>
            <a:buNone/>
          </a:pPr>
          <a:endParaRPr lang="en-GB" sz="700" kern="1200" dirty="0"/>
        </a:p>
      </dsp:txBody>
      <dsp:txXfrm>
        <a:off x="3003974" y="3284494"/>
        <a:ext cx="1124935" cy="562467"/>
      </dsp:txXfrm>
    </dsp:sp>
    <dsp:sp modelId="{BD28558B-7BA4-4B9A-B877-D369E4B68722}">
      <dsp:nvSpPr>
        <dsp:cNvPr id="0" name=""/>
        <dsp:cNvSpPr/>
      </dsp:nvSpPr>
      <dsp:spPr>
        <a:xfrm>
          <a:off x="4083912" y="1687086"/>
          <a:ext cx="1124935" cy="5624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Multi-disciplinary Complex Needs and Dysphagia Pathway</a:t>
          </a:r>
        </a:p>
      </dsp:txBody>
      <dsp:txXfrm>
        <a:off x="4083912" y="1687086"/>
        <a:ext cx="1124935" cy="562467"/>
      </dsp:txXfrm>
    </dsp:sp>
    <dsp:sp modelId="{A5276878-8361-4807-A08B-8318FD798765}">
      <dsp:nvSpPr>
        <dsp:cNvPr id="0" name=""/>
        <dsp:cNvSpPr/>
      </dsp:nvSpPr>
      <dsp:spPr>
        <a:xfrm>
          <a:off x="4365145" y="2485790"/>
          <a:ext cx="1124935" cy="5624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Pathway  Leads for:</a:t>
          </a:r>
        </a:p>
        <a:p>
          <a:pPr marL="0" lvl="0" indent="0" algn="ctr" defTabSz="311150">
            <a:lnSpc>
              <a:spcPct val="90000"/>
            </a:lnSpc>
            <a:spcBef>
              <a:spcPct val="0"/>
            </a:spcBef>
            <a:spcAft>
              <a:spcPct val="35000"/>
            </a:spcAft>
            <a:buNone/>
          </a:pPr>
          <a:r>
            <a:rPr lang="en-GB" sz="700" kern="1200" dirty="0"/>
            <a:t>Dysphagia, Special Schools, Complex Needs N/ARPs, </a:t>
          </a:r>
        </a:p>
      </dsp:txBody>
      <dsp:txXfrm>
        <a:off x="4365145" y="2485790"/>
        <a:ext cx="1124935" cy="562467"/>
      </dsp:txXfrm>
    </dsp:sp>
    <dsp:sp modelId="{1C3ABCC0-094E-4F85-BFB7-FD94970F6E51}">
      <dsp:nvSpPr>
        <dsp:cNvPr id="0" name=""/>
        <dsp:cNvSpPr/>
      </dsp:nvSpPr>
      <dsp:spPr>
        <a:xfrm>
          <a:off x="4365145" y="3284494"/>
          <a:ext cx="1124935" cy="5624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A multidisciplinary pathway with a skill mix of  SLTs, (OTs and PTs) of various bands </a:t>
          </a:r>
        </a:p>
      </dsp:txBody>
      <dsp:txXfrm>
        <a:off x="4365145" y="3284494"/>
        <a:ext cx="1124935" cy="562467"/>
      </dsp:txXfrm>
    </dsp:sp>
    <dsp:sp modelId="{E8A0D69D-C8DF-4152-967E-A5566F00A57D}">
      <dsp:nvSpPr>
        <dsp:cNvPr id="0" name=""/>
        <dsp:cNvSpPr/>
      </dsp:nvSpPr>
      <dsp:spPr>
        <a:xfrm>
          <a:off x="5445083" y="1687086"/>
          <a:ext cx="1124935" cy="5624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dirty="0"/>
            <a:t>Dual Disciplinary </a:t>
          </a:r>
        </a:p>
        <a:p>
          <a:pPr marL="0" lvl="0" indent="0" algn="ctr" defTabSz="311150">
            <a:lnSpc>
              <a:spcPct val="90000"/>
            </a:lnSpc>
            <a:spcBef>
              <a:spcPct val="0"/>
            </a:spcBef>
            <a:spcAft>
              <a:spcPct val="35000"/>
            </a:spcAft>
            <a:buNone/>
          </a:pPr>
          <a:r>
            <a:rPr lang="en-GB" sz="700" kern="1200" dirty="0"/>
            <a:t>Motor Pathways</a:t>
          </a:r>
        </a:p>
      </dsp:txBody>
      <dsp:txXfrm>
        <a:off x="5445083" y="1687086"/>
        <a:ext cx="1124935" cy="562467"/>
      </dsp:txXfrm>
    </dsp:sp>
    <dsp:sp modelId="{018DF39F-F2B5-4403-B3A9-E82656172219}">
      <dsp:nvSpPr>
        <dsp:cNvPr id="0" name=""/>
        <dsp:cNvSpPr/>
      </dsp:nvSpPr>
      <dsp:spPr>
        <a:xfrm>
          <a:off x="5726317" y="2485790"/>
          <a:ext cx="1124935" cy="5624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Pathway Leads for:</a:t>
          </a:r>
        </a:p>
        <a:p>
          <a:pPr marL="0" lvl="0" indent="0" algn="ctr" defTabSz="311150">
            <a:lnSpc>
              <a:spcPct val="90000"/>
            </a:lnSpc>
            <a:spcBef>
              <a:spcPct val="0"/>
            </a:spcBef>
            <a:spcAft>
              <a:spcPct val="35000"/>
            </a:spcAft>
            <a:buNone/>
          </a:pPr>
          <a:r>
            <a:rPr lang="en-GB" sz="700" kern="1200"/>
            <a:t>Motor Pathways</a:t>
          </a:r>
        </a:p>
      </dsp:txBody>
      <dsp:txXfrm>
        <a:off x="5726317" y="2485790"/>
        <a:ext cx="1124935" cy="562467"/>
      </dsp:txXfrm>
    </dsp:sp>
    <dsp:sp modelId="{F4704FC2-9F5C-446E-8900-FDA2B3666B26}">
      <dsp:nvSpPr>
        <dsp:cNvPr id="0" name=""/>
        <dsp:cNvSpPr/>
      </dsp:nvSpPr>
      <dsp:spPr>
        <a:xfrm>
          <a:off x="5726317" y="3284494"/>
          <a:ext cx="1124935" cy="56246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A multidisciplinary pathway with a skillmix of OTs and PTs</a:t>
          </a:r>
        </a:p>
      </dsp:txBody>
      <dsp:txXfrm>
        <a:off x="5726317" y="3284494"/>
        <a:ext cx="1124935" cy="562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DFFE6-523E-4BC4-AD18-A3F8DC9F870D}">
      <dsp:nvSpPr>
        <dsp:cNvPr id="0" name=""/>
        <dsp:cNvSpPr/>
      </dsp:nvSpPr>
      <dsp:spPr>
        <a:xfrm>
          <a:off x="0" y="290377"/>
          <a:ext cx="859313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EF8911-5501-4B9C-86B6-96B8290A4F43}">
      <dsp:nvSpPr>
        <dsp:cNvPr id="0" name=""/>
        <dsp:cNvSpPr/>
      </dsp:nvSpPr>
      <dsp:spPr>
        <a:xfrm>
          <a:off x="429656" y="83737"/>
          <a:ext cx="6015196"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622300">
            <a:lnSpc>
              <a:spcPct val="90000"/>
            </a:lnSpc>
            <a:spcBef>
              <a:spcPct val="0"/>
            </a:spcBef>
            <a:spcAft>
              <a:spcPct val="35000"/>
            </a:spcAft>
            <a:buNone/>
          </a:pPr>
          <a:r>
            <a:rPr lang="en-GB" sz="1400" kern="1200" dirty="0"/>
            <a:t>A link SALT attached to every school</a:t>
          </a:r>
        </a:p>
      </dsp:txBody>
      <dsp:txXfrm>
        <a:off x="449831" y="103912"/>
        <a:ext cx="5974846" cy="372930"/>
      </dsp:txXfrm>
    </dsp:sp>
    <dsp:sp modelId="{3E29DE29-04E8-4CD1-A4DD-A7C82C51CA53}">
      <dsp:nvSpPr>
        <dsp:cNvPr id="0" name=""/>
        <dsp:cNvSpPr/>
      </dsp:nvSpPr>
      <dsp:spPr>
        <a:xfrm>
          <a:off x="0" y="925417"/>
          <a:ext cx="859313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EB78CD-1EE6-4DB2-8DB1-ADBD37D41704}">
      <dsp:nvSpPr>
        <dsp:cNvPr id="0" name=""/>
        <dsp:cNvSpPr/>
      </dsp:nvSpPr>
      <dsp:spPr>
        <a:xfrm>
          <a:off x="429656" y="718777"/>
          <a:ext cx="6015196" cy="41328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622300">
            <a:lnSpc>
              <a:spcPct val="90000"/>
            </a:lnSpc>
            <a:spcBef>
              <a:spcPct val="0"/>
            </a:spcBef>
            <a:spcAft>
              <a:spcPct val="35000"/>
            </a:spcAft>
            <a:buNone/>
          </a:pPr>
          <a:r>
            <a:rPr lang="en-GB" sz="1400" kern="1200" dirty="0"/>
            <a:t>Recruitment in progress to cover vacancies. One of 2 Pathway Leads for SALT in mainstream schools and ARPs</a:t>
          </a:r>
        </a:p>
      </dsp:txBody>
      <dsp:txXfrm>
        <a:off x="449831" y="738952"/>
        <a:ext cx="5974846" cy="372930"/>
      </dsp:txXfrm>
    </dsp:sp>
    <dsp:sp modelId="{56F5B48E-8763-4ED9-9090-332B704D6257}">
      <dsp:nvSpPr>
        <dsp:cNvPr id="0" name=""/>
        <dsp:cNvSpPr/>
      </dsp:nvSpPr>
      <dsp:spPr>
        <a:xfrm>
          <a:off x="0" y="1560457"/>
          <a:ext cx="859313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C8C774-32BC-4263-B962-2E23D6E0EB3E}">
      <dsp:nvSpPr>
        <dsp:cNvPr id="0" name=""/>
        <dsp:cNvSpPr/>
      </dsp:nvSpPr>
      <dsp:spPr>
        <a:xfrm>
          <a:off x="429656" y="1353817"/>
          <a:ext cx="6015196" cy="413280"/>
        </a:xfrm>
        <a:prstGeom prst="roundRect">
          <a:avLst/>
        </a:prstGeom>
        <a:solidFill>
          <a:srgbClr val="FFA1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622300">
            <a:lnSpc>
              <a:spcPct val="90000"/>
            </a:lnSpc>
            <a:spcBef>
              <a:spcPct val="0"/>
            </a:spcBef>
            <a:spcAft>
              <a:spcPct val="35000"/>
            </a:spcAft>
            <a:buNone/>
          </a:pPr>
          <a:r>
            <a:rPr lang="en-GB" sz="1400" kern="1200" dirty="0"/>
            <a:t>Working alongside a newly appointed Advisory Teacher  </a:t>
          </a:r>
        </a:p>
      </dsp:txBody>
      <dsp:txXfrm>
        <a:off x="449831" y="1373992"/>
        <a:ext cx="5974846" cy="372930"/>
      </dsp:txXfrm>
    </dsp:sp>
    <dsp:sp modelId="{B974B2FD-976F-4F75-9C4D-81B0A53A7DE8}">
      <dsp:nvSpPr>
        <dsp:cNvPr id="0" name=""/>
        <dsp:cNvSpPr/>
      </dsp:nvSpPr>
      <dsp:spPr>
        <a:xfrm>
          <a:off x="0" y="2195497"/>
          <a:ext cx="859313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E0BEB1-60D2-4372-B89A-9918E56DBE62}">
      <dsp:nvSpPr>
        <dsp:cNvPr id="0" name=""/>
        <dsp:cNvSpPr/>
      </dsp:nvSpPr>
      <dsp:spPr>
        <a:xfrm>
          <a:off x="429656" y="1988857"/>
          <a:ext cx="6015196" cy="413280"/>
        </a:xfrm>
        <a:prstGeom prst="roundRect">
          <a:avLst/>
        </a:prstGeom>
        <a:solidFill>
          <a:srgbClr val="C618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622300">
            <a:lnSpc>
              <a:spcPct val="90000"/>
            </a:lnSpc>
            <a:spcBef>
              <a:spcPct val="0"/>
            </a:spcBef>
            <a:spcAft>
              <a:spcPct val="35000"/>
            </a:spcAft>
            <a:buNone/>
          </a:pPr>
          <a:r>
            <a:rPr lang="en-GB" sz="1400" kern="1200" dirty="0"/>
            <a:t>Termly meetings with SENCOs to discuss children in setting</a:t>
          </a:r>
        </a:p>
      </dsp:txBody>
      <dsp:txXfrm>
        <a:off x="449831" y="2009032"/>
        <a:ext cx="5974846" cy="372930"/>
      </dsp:txXfrm>
    </dsp:sp>
    <dsp:sp modelId="{0849B191-3530-479C-B90D-0A830052EF61}">
      <dsp:nvSpPr>
        <dsp:cNvPr id="0" name=""/>
        <dsp:cNvSpPr/>
      </dsp:nvSpPr>
      <dsp:spPr>
        <a:xfrm>
          <a:off x="0" y="2830537"/>
          <a:ext cx="859313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F268CB-8B5F-4D91-A644-75DE04D58233}">
      <dsp:nvSpPr>
        <dsp:cNvPr id="0" name=""/>
        <dsp:cNvSpPr/>
      </dsp:nvSpPr>
      <dsp:spPr>
        <a:xfrm>
          <a:off x="429656" y="2623897"/>
          <a:ext cx="6015196" cy="41328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622300">
            <a:lnSpc>
              <a:spcPct val="90000"/>
            </a:lnSpc>
            <a:spcBef>
              <a:spcPct val="0"/>
            </a:spcBef>
            <a:spcAft>
              <a:spcPct val="35000"/>
            </a:spcAft>
            <a:buNone/>
          </a:pPr>
          <a:r>
            <a:rPr lang="en-GB" sz="1400" kern="1200" dirty="0"/>
            <a:t>Continuing to build up Universal Training Offer</a:t>
          </a:r>
        </a:p>
      </dsp:txBody>
      <dsp:txXfrm>
        <a:off x="449831" y="2644072"/>
        <a:ext cx="5974846"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FE1C7-3DF3-484B-BF58-895F0B3D27A4}">
      <dsp:nvSpPr>
        <dsp:cNvPr id="0" name=""/>
        <dsp:cNvSpPr/>
      </dsp:nvSpPr>
      <dsp:spPr>
        <a:xfrm>
          <a:off x="0" y="314857"/>
          <a:ext cx="859313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2A3E1E-802E-43A6-B5B8-526634B7CAC9}">
      <dsp:nvSpPr>
        <dsp:cNvPr id="0" name=""/>
        <dsp:cNvSpPr/>
      </dsp:nvSpPr>
      <dsp:spPr>
        <a:xfrm>
          <a:off x="429656" y="49177"/>
          <a:ext cx="601519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800100">
            <a:lnSpc>
              <a:spcPct val="90000"/>
            </a:lnSpc>
            <a:spcBef>
              <a:spcPct val="0"/>
            </a:spcBef>
            <a:spcAft>
              <a:spcPct val="35000"/>
            </a:spcAft>
            <a:buNone/>
          </a:pPr>
          <a:r>
            <a:rPr lang="en-GB" sz="1800" kern="1200" dirty="0"/>
            <a:t>Annual Review for children with EHCP in primary schools</a:t>
          </a:r>
        </a:p>
      </dsp:txBody>
      <dsp:txXfrm>
        <a:off x="455595" y="75116"/>
        <a:ext cx="5963318" cy="479482"/>
      </dsp:txXfrm>
    </dsp:sp>
    <dsp:sp modelId="{FC4AD64B-6588-4ED4-A3A7-77413359C03F}">
      <dsp:nvSpPr>
        <dsp:cNvPr id="0" name=""/>
        <dsp:cNvSpPr/>
      </dsp:nvSpPr>
      <dsp:spPr>
        <a:xfrm>
          <a:off x="0" y="1131337"/>
          <a:ext cx="859313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C8190D-C0B4-43C0-B043-A376A37E3587}">
      <dsp:nvSpPr>
        <dsp:cNvPr id="0" name=""/>
        <dsp:cNvSpPr/>
      </dsp:nvSpPr>
      <dsp:spPr>
        <a:xfrm>
          <a:off x="429656" y="865657"/>
          <a:ext cx="6015196"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800100">
            <a:lnSpc>
              <a:spcPct val="90000"/>
            </a:lnSpc>
            <a:spcBef>
              <a:spcPct val="0"/>
            </a:spcBef>
            <a:spcAft>
              <a:spcPct val="35000"/>
            </a:spcAft>
            <a:buNone/>
          </a:pPr>
          <a:r>
            <a:rPr lang="en-GB" sz="1800" kern="1200" dirty="0"/>
            <a:t>Initial Assessments and targets set for children referred and accepted to service</a:t>
          </a:r>
        </a:p>
      </dsp:txBody>
      <dsp:txXfrm>
        <a:off x="455595" y="891596"/>
        <a:ext cx="5963318" cy="479482"/>
      </dsp:txXfrm>
    </dsp:sp>
    <dsp:sp modelId="{8069AEE3-F7FD-4978-BB24-5FDFCDB07E88}">
      <dsp:nvSpPr>
        <dsp:cNvPr id="0" name=""/>
        <dsp:cNvSpPr/>
      </dsp:nvSpPr>
      <dsp:spPr>
        <a:xfrm>
          <a:off x="0" y="1947817"/>
          <a:ext cx="859313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9AE88-4272-42FA-AEEE-2C4D79E17112}">
      <dsp:nvSpPr>
        <dsp:cNvPr id="0" name=""/>
        <dsp:cNvSpPr/>
      </dsp:nvSpPr>
      <dsp:spPr>
        <a:xfrm>
          <a:off x="429656" y="1682137"/>
          <a:ext cx="6015196" cy="531360"/>
        </a:xfrm>
        <a:prstGeom prst="roundRect">
          <a:avLst/>
        </a:prstGeom>
        <a:solidFill>
          <a:srgbClr val="C618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800100">
            <a:lnSpc>
              <a:spcPct val="90000"/>
            </a:lnSpc>
            <a:spcBef>
              <a:spcPct val="0"/>
            </a:spcBef>
            <a:spcAft>
              <a:spcPct val="35000"/>
            </a:spcAft>
            <a:buNone/>
          </a:pPr>
          <a:r>
            <a:rPr lang="en-GB" sz="1800" kern="1200" dirty="0"/>
            <a:t>Liaison with parents and staff for children on caseload</a:t>
          </a:r>
        </a:p>
      </dsp:txBody>
      <dsp:txXfrm>
        <a:off x="455595" y="1708076"/>
        <a:ext cx="5963318" cy="479482"/>
      </dsp:txXfrm>
    </dsp:sp>
    <dsp:sp modelId="{BA23E134-D61C-4992-8A29-69BA1324721D}">
      <dsp:nvSpPr>
        <dsp:cNvPr id="0" name=""/>
        <dsp:cNvSpPr/>
      </dsp:nvSpPr>
      <dsp:spPr>
        <a:xfrm>
          <a:off x="0" y="2764297"/>
          <a:ext cx="8593138"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AB241F-8852-4C0B-BE2E-7CE02FD670B3}">
      <dsp:nvSpPr>
        <dsp:cNvPr id="0" name=""/>
        <dsp:cNvSpPr/>
      </dsp:nvSpPr>
      <dsp:spPr>
        <a:xfrm>
          <a:off x="429656" y="2498617"/>
          <a:ext cx="6015196" cy="5313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800100">
            <a:lnSpc>
              <a:spcPct val="90000"/>
            </a:lnSpc>
            <a:spcBef>
              <a:spcPct val="0"/>
            </a:spcBef>
            <a:spcAft>
              <a:spcPct val="35000"/>
            </a:spcAft>
            <a:buNone/>
          </a:pPr>
          <a:r>
            <a:rPr lang="en-GB" sz="1800" kern="1200" dirty="0"/>
            <a:t>Training for staff on running Targeted groups</a:t>
          </a:r>
        </a:p>
      </dsp:txBody>
      <dsp:txXfrm>
        <a:off x="455595" y="2524556"/>
        <a:ext cx="5963318"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31A5F-DAD6-4079-BAB7-E0C1D64AAB8A}">
      <dsp:nvSpPr>
        <dsp:cNvPr id="0" name=""/>
        <dsp:cNvSpPr/>
      </dsp:nvSpPr>
      <dsp:spPr>
        <a:xfrm>
          <a:off x="0" y="290377"/>
          <a:ext cx="859313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AA489E-5BD0-455C-9988-3F842145D28E}">
      <dsp:nvSpPr>
        <dsp:cNvPr id="0" name=""/>
        <dsp:cNvSpPr/>
      </dsp:nvSpPr>
      <dsp:spPr>
        <a:xfrm>
          <a:off x="429656" y="83737"/>
          <a:ext cx="6015196"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622300">
            <a:lnSpc>
              <a:spcPct val="90000"/>
            </a:lnSpc>
            <a:spcBef>
              <a:spcPct val="0"/>
            </a:spcBef>
            <a:spcAft>
              <a:spcPct val="35000"/>
            </a:spcAft>
            <a:buNone/>
          </a:pPr>
          <a:r>
            <a:rPr lang="en-GB" sz="1400" kern="1200" dirty="0"/>
            <a:t>Continue with Specialist Work in N/ARPs</a:t>
          </a:r>
        </a:p>
      </dsp:txBody>
      <dsp:txXfrm>
        <a:off x="449831" y="103912"/>
        <a:ext cx="5974846" cy="372930"/>
      </dsp:txXfrm>
    </dsp:sp>
    <dsp:sp modelId="{96020E7A-D1BA-4E81-A058-E7977B46213D}">
      <dsp:nvSpPr>
        <dsp:cNvPr id="0" name=""/>
        <dsp:cNvSpPr/>
      </dsp:nvSpPr>
      <dsp:spPr>
        <a:xfrm>
          <a:off x="0" y="925417"/>
          <a:ext cx="859313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DDFE8B-E102-46EE-9F70-016402D85C4D}">
      <dsp:nvSpPr>
        <dsp:cNvPr id="0" name=""/>
        <dsp:cNvSpPr/>
      </dsp:nvSpPr>
      <dsp:spPr>
        <a:xfrm>
          <a:off x="435410" y="741780"/>
          <a:ext cx="6015196" cy="4132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622300">
            <a:lnSpc>
              <a:spcPct val="90000"/>
            </a:lnSpc>
            <a:spcBef>
              <a:spcPct val="0"/>
            </a:spcBef>
            <a:spcAft>
              <a:spcPct val="35000"/>
            </a:spcAft>
            <a:buNone/>
          </a:pPr>
          <a:r>
            <a:rPr lang="en-GB" sz="1400" kern="1200" dirty="0"/>
            <a:t>Continue with Specialist Work in Special Schools</a:t>
          </a:r>
        </a:p>
      </dsp:txBody>
      <dsp:txXfrm>
        <a:off x="455585" y="761955"/>
        <a:ext cx="5974846" cy="372930"/>
      </dsp:txXfrm>
    </dsp:sp>
    <dsp:sp modelId="{A4142A9E-FFF8-4DEC-A0DB-0EE6F4FD1741}">
      <dsp:nvSpPr>
        <dsp:cNvPr id="0" name=""/>
        <dsp:cNvSpPr/>
      </dsp:nvSpPr>
      <dsp:spPr>
        <a:xfrm>
          <a:off x="0" y="1560457"/>
          <a:ext cx="859313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BFE552-BBDB-4FBB-B67E-A0BD1AC58C21}">
      <dsp:nvSpPr>
        <dsp:cNvPr id="0" name=""/>
        <dsp:cNvSpPr/>
      </dsp:nvSpPr>
      <dsp:spPr>
        <a:xfrm>
          <a:off x="429656" y="1353817"/>
          <a:ext cx="6015196" cy="41328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622300">
            <a:lnSpc>
              <a:spcPct val="90000"/>
            </a:lnSpc>
            <a:spcBef>
              <a:spcPct val="0"/>
            </a:spcBef>
            <a:spcAft>
              <a:spcPct val="35000"/>
            </a:spcAft>
            <a:buNone/>
          </a:pPr>
          <a:r>
            <a:rPr lang="en-GB" sz="1400" kern="1200" dirty="0"/>
            <a:t>Continue with Specialist Work with Children with Speech Disorders</a:t>
          </a:r>
        </a:p>
      </dsp:txBody>
      <dsp:txXfrm>
        <a:off x="449831" y="1373992"/>
        <a:ext cx="5974846" cy="372930"/>
      </dsp:txXfrm>
    </dsp:sp>
    <dsp:sp modelId="{62E9997B-054A-4CEC-969C-19421E7F510E}">
      <dsp:nvSpPr>
        <dsp:cNvPr id="0" name=""/>
        <dsp:cNvSpPr/>
      </dsp:nvSpPr>
      <dsp:spPr>
        <a:xfrm>
          <a:off x="0" y="2195497"/>
          <a:ext cx="859313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C17832-8341-4CFD-AA5E-BAB64F913DDF}">
      <dsp:nvSpPr>
        <dsp:cNvPr id="0" name=""/>
        <dsp:cNvSpPr/>
      </dsp:nvSpPr>
      <dsp:spPr>
        <a:xfrm>
          <a:off x="429656" y="1988857"/>
          <a:ext cx="6015196" cy="41328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622300">
            <a:lnSpc>
              <a:spcPct val="90000"/>
            </a:lnSpc>
            <a:spcBef>
              <a:spcPct val="0"/>
            </a:spcBef>
            <a:spcAft>
              <a:spcPct val="35000"/>
            </a:spcAft>
            <a:buNone/>
          </a:pPr>
          <a:r>
            <a:rPr lang="en-GB" sz="1400" kern="1200" dirty="0"/>
            <a:t>Continue with Specialist Work with Children with Dysfluency</a:t>
          </a:r>
        </a:p>
      </dsp:txBody>
      <dsp:txXfrm>
        <a:off x="449831" y="2009032"/>
        <a:ext cx="5974846" cy="372930"/>
      </dsp:txXfrm>
    </dsp:sp>
    <dsp:sp modelId="{77DF69D8-8964-4D03-9B6D-AAFF932605BB}">
      <dsp:nvSpPr>
        <dsp:cNvPr id="0" name=""/>
        <dsp:cNvSpPr/>
      </dsp:nvSpPr>
      <dsp:spPr>
        <a:xfrm>
          <a:off x="0" y="2830537"/>
          <a:ext cx="859313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DA6C8F-CC33-4AB8-B517-2A6F9D4CD72A}">
      <dsp:nvSpPr>
        <dsp:cNvPr id="0" name=""/>
        <dsp:cNvSpPr/>
      </dsp:nvSpPr>
      <dsp:spPr>
        <a:xfrm>
          <a:off x="429656" y="2623897"/>
          <a:ext cx="6015196" cy="41328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622300">
            <a:lnSpc>
              <a:spcPct val="90000"/>
            </a:lnSpc>
            <a:spcBef>
              <a:spcPct val="0"/>
            </a:spcBef>
            <a:spcAft>
              <a:spcPct val="35000"/>
            </a:spcAft>
            <a:buNone/>
          </a:pPr>
          <a:r>
            <a:rPr lang="en-GB" sz="1400" kern="1200" dirty="0"/>
            <a:t>Continue with Specialist Work with Children with Dysphagia  (eating, drinking and swallowing difficulties)</a:t>
          </a:r>
        </a:p>
      </dsp:txBody>
      <dsp:txXfrm>
        <a:off x="449831" y="2644072"/>
        <a:ext cx="5974846"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6400"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5" tIns="45482" rIns="90965" bIns="45482" numCol="1" anchor="t" anchorCtr="0" compatLnSpc="1">
            <a:prstTxWarp prst="textNoShape">
              <a:avLst/>
            </a:prstTxWarp>
          </a:bodyPr>
          <a:lstStyle>
            <a:lvl1pPr>
              <a:defRPr sz="1200">
                <a:latin typeface="Rockwell" pitchFamily="18" charset="0"/>
                <a:cs typeface="+mn-cs"/>
              </a:defRPr>
            </a:lvl1pPr>
          </a:lstStyle>
          <a:p>
            <a:pPr>
              <a:defRPr/>
            </a:pPr>
            <a:endParaRPr lang="en-GB" dirty="0"/>
          </a:p>
        </p:txBody>
      </p:sp>
      <p:sp>
        <p:nvSpPr>
          <p:cNvPr id="25603" name="Rectangle 3"/>
          <p:cNvSpPr>
            <a:spLocks noGrp="1" noChangeArrowheads="1"/>
          </p:cNvSpPr>
          <p:nvPr>
            <p:ph type="dt" sz="quarter" idx="1"/>
          </p:nvPr>
        </p:nvSpPr>
        <p:spPr bwMode="auto">
          <a:xfrm>
            <a:off x="3851276" y="0"/>
            <a:ext cx="2944813"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5" tIns="45482" rIns="90965" bIns="45482" numCol="1" anchor="t" anchorCtr="0" compatLnSpc="1">
            <a:prstTxWarp prst="textNoShape">
              <a:avLst/>
            </a:prstTxWarp>
          </a:bodyPr>
          <a:lstStyle>
            <a:lvl1pPr algn="r">
              <a:defRPr sz="1200">
                <a:latin typeface="Rockwell" pitchFamily="18" charset="0"/>
                <a:cs typeface="+mn-cs"/>
              </a:defRPr>
            </a:lvl1pPr>
          </a:lstStyle>
          <a:p>
            <a:pPr>
              <a:defRPr/>
            </a:pPr>
            <a:fld id="{F2F8F9D2-5FE7-4594-92D9-F27CC5EECBA3}" type="datetimeFigureOut">
              <a:rPr lang="en-GB"/>
              <a:pPr>
                <a:defRPr/>
              </a:pPr>
              <a:t>15/11/2022</a:t>
            </a:fld>
            <a:endParaRPr lang="en-GB" dirty="0"/>
          </a:p>
        </p:txBody>
      </p:sp>
      <p:sp>
        <p:nvSpPr>
          <p:cNvPr id="25604" name="Rectangle 4"/>
          <p:cNvSpPr>
            <a:spLocks noGrp="1" noChangeArrowheads="1"/>
          </p:cNvSpPr>
          <p:nvPr>
            <p:ph type="ftr" sz="quarter" idx="2"/>
          </p:nvPr>
        </p:nvSpPr>
        <p:spPr bwMode="auto">
          <a:xfrm>
            <a:off x="0" y="9429830"/>
            <a:ext cx="2946400"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5" tIns="45482" rIns="90965" bIns="45482" numCol="1" anchor="b" anchorCtr="0" compatLnSpc="1">
            <a:prstTxWarp prst="textNoShape">
              <a:avLst/>
            </a:prstTxWarp>
          </a:bodyPr>
          <a:lstStyle>
            <a:lvl1pPr>
              <a:defRPr sz="1200">
                <a:latin typeface="Rockwell" pitchFamily="18" charset="0"/>
                <a:cs typeface="+mn-cs"/>
              </a:defRPr>
            </a:lvl1pPr>
          </a:lstStyle>
          <a:p>
            <a:pPr>
              <a:defRPr/>
            </a:pPr>
            <a:endParaRPr lang="en-GB" dirty="0"/>
          </a:p>
        </p:txBody>
      </p:sp>
      <p:sp>
        <p:nvSpPr>
          <p:cNvPr id="25605" name="Rectangle 5"/>
          <p:cNvSpPr>
            <a:spLocks noGrp="1" noChangeArrowheads="1"/>
          </p:cNvSpPr>
          <p:nvPr>
            <p:ph type="sldNum" sz="quarter" idx="3"/>
          </p:nvPr>
        </p:nvSpPr>
        <p:spPr bwMode="auto">
          <a:xfrm>
            <a:off x="3851276" y="9429830"/>
            <a:ext cx="2944813"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5" tIns="45482" rIns="90965" bIns="45482" numCol="1" anchor="b" anchorCtr="0" compatLnSpc="1">
            <a:prstTxWarp prst="textNoShape">
              <a:avLst/>
            </a:prstTxWarp>
          </a:bodyPr>
          <a:lstStyle>
            <a:lvl1pPr algn="r">
              <a:defRPr sz="1200">
                <a:latin typeface="Rockwell" pitchFamily="18" charset="0"/>
                <a:cs typeface="+mn-cs"/>
              </a:defRPr>
            </a:lvl1pPr>
          </a:lstStyle>
          <a:p>
            <a:pPr>
              <a:defRPr/>
            </a:pPr>
            <a:fld id="{49FD3F2B-6297-406C-862A-5CADDED1BB49}" type="slidenum">
              <a:rPr lang="en-GB"/>
              <a:pPr>
                <a:defRPr/>
              </a:pPr>
              <a:t>‹#›</a:t>
            </a:fld>
            <a:endParaRPr lang="en-GB" dirty="0"/>
          </a:p>
        </p:txBody>
      </p:sp>
    </p:spTree>
    <p:extLst>
      <p:ext uri="{BB962C8B-B14F-4D97-AF65-F5344CB8AC3E}">
        <p14:creationId xmlns:p14="http://schemas.microsoft.com/office/powerpoint/2010/main" val="2824129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09"/>
          </a:xfrm>
          <a:prstGeom prst="rect">
            <a:avLst/>
          </a:prstGeom>
        </p:spPr>
        <p:txBody>
          <a:bodyPr vert="horz" lIns="91440" tIns="45720" rIns="91440" bIns="45720" rtlCol="0"/>
          <a:lstStyle>
            <a:lvl1pPr algn="r">
              <a:defRPr sz="1200"/>
            </a:lvl1pPr>
          </a:lstStyle>
          <a:p>
            <a:fld id="{ABD0744E-9D53-433F-902F-4F58835319D1}" type="datetimeFigureOut">
              <a:rPr lang="en-GB" smtClean="0"/>
              <a:t>15/11/2022</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5710"/>
            <a:ext cx="5438775" cy="44665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a:defRPr sz="1200"/>
            </a:lvl1pPr>
          </a:lstStyle>
          <a:p>
            <a:fld id="{E50B966A-61FE-4C3C-837B-6BEF2D01B07C}" type="slidenum">
              <a:rPr lang="en-GB" smtClean="0"/>
              <a:t>‹#›</a:t>
            </a:fld>
            <a:endParaRPr lang="en-GB" dirty="0"/>
          </a:p>
        </p:txBody>
      </p:sp>
    </p:spTree>
    <p:extLst>
      <p:ext uri="{BB962C8B-B14F-4D97-AF65-F5344CB8AC3E}">
        <p14:creationId xmlns:p14="http://schemas.microsoft.com/office/powerpoint/2010/main" val="4250899987"/>
      </p:ext>
    </p:extLst>
  </p:cSld>
  <p:clrMap bg1="lt1" tx1="dk1" bg2="lt2" tx2="dk2" accent1="accent1" accent2="accent2" accent3="accent3" accent4="accent4" accent5="accent5" accent6="accent6" hlink="hlink" folHlink="folHlink"/>
  <p:notesStyle>
    <a:lvl1pPr marL="0" algn="l" defTabSz="914259" rtl="0" eaLnBrk="1" latinLnBrk="0" hangingPunct="1">
      <a:defRPr sz="1200" kern="1200">
        <a:solidFill>
          <a:schemeClr val="tx1"/>
        </a:solidFill>
        <a:latin typeface="+mn-lt"/>
        <a:ea typeface="+mn-ea"/>
        <a:cs typeface="+mn-cs"/>
      </a:defRPr>
    </a:lvl1pPr>
    <a:lvl2pPr marL="457129" algn="l" defTabSz="914259" rtl="0" eaLnBrk="1" latinLnBrk="0" hangingPunct="1">
      <a:defRPr sz="1200" kern="1200">
        <a:solidFill>
          <a:schemeClr val="tx1"/>
        </a:solidFill>
        <a:latin typeface="+mn-lt"/>
        <a:ea typeface="+mn-ea"/>
        <a:cs typeface="+mn-cs"/>
      </a:defRPr>
    </a:lvl2pPr>
    <a:lvl3pPr marL="914259" algn="l" defTabSz="914259" rtl="0" eaLnBrk="1" latinLnBrk="0" hangingPunct="1">
      <a:defRPr sz="1200" kern="1200">
        <a:solidFill>
          <a:schemeClr val="tx1"/>
        </a:solidFill>
        <a:latin typeface="+mn-lt"/>
        <a:ea typeface="+mn-ea"/>
        <a:cs typeface="+mn-cs"/>
      </a:defRPr>
    </a:lvl3pPr>
    <a:lvl4pPr marL="1371389" algn="l" defTabSz="914259" rtl="0" eaLnBrk="1" latinLnBrk="0" hangingPunct="1">
      <a:defRPr sz="1200" kern="1200">
        <a:solidFill>
          <a:schemeClr val="tx1"/>
        </a:solidFill>
        <a:latin typeface="+mn-lt"/>
        <a:ea typeface="+mn-ea"/>
        <a:cs typeface="+mn-cs"/>
      </a:defRPr>
    </a:lvl4pPr>
    <a:lvl5pPr marL="1828518" algn="l" defTabSz="914259" rtl="0" eaLnBrk="1" latinLnBrk="0" hangingPunct="1">
      <a:defRPr sz="1200" kern="1200">
        <a:solidFill>
          <a:schemeClr val="tx1"/>
        </a:solidFill>
        <a:latin typeface="+mn-lt"/>
        <a:ea typeface="+mn-ea"/>
        <a:cs typeface="+mn-cs"/>
      </a:defRPr>
    </a:lvl5pPr>
    <a:lvl6pPr marL="2285648" algn="l" defTabSz="914259" rtl="0" eaLnBrk="1" latinLnBrk="0" hangingPunct="1">
      <a:defRPr sz="1200" kern="1200">
        <a:solidFill>
          <a:schemeClr val="tx1"/>
        </a:solidFill>
        <a:latin typeface="+mn-lt"/>
        <a:ea typeface="+mn-ea"/>
        <a:cs typeface="+mn-cs"/>
      </a:defRPr>
    </a:lvl6pPr>
    <a:lvl7pPr marL="2742779"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7"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Universal – LBBD gave us funding for 12 months and we have used this to develop digital training packages, short </a:t>
            </a:r>
            <a:r>
              <a:rPr lang="en-GB" dirty="0" err="1"/>
              <a:t>pracatical</a:t>
            </a:r>
            <a:r>
              <a:rPr lang="en-GB" dirty="0"/>
              <a:t> </a:t>
            </a:r>
            <a:r>
              <a:rPr lang="en-GB" dirty="0" err="1"/>
              <a:t>youtube</a:t>
            </a:r>
            <a:r>
              <a:rPr lang="en-GB" dirty="0"/>
              <a:t> clips on how to help with your child’s talking at home</a:t>
            </a:r>
          </a:p>
          <a:p>
            <a:r>
              <a:rPr lang="en-GB" dirty="0"/>
              <a:t>Targeted – During Covid we develop lots of digital packages of care which we have continued to use alongside live parent workshops to enable a supportive targeted level of support to parents and nurseries</a:t>
            </a:r>
          </a:p>
        </p:txBody>
      </p:sp>
      <p:sp>
        <p:nvSpPr>
          <p:cNvPr id="4" name="Slide Number Placeholder 3"/>
          <p:cNvSpPr>
            <a:spLocks noGrp="1"/>
          </p:cNvSpPr>
          <p:nvPr>
            <p:ph type="sldNum" sz="quarter" idx="5"/>
          </p:nvPr>
        </p:nvSpPr>
        <p:spPr/>
        <p:txBody>
          <a:bodyPr/>
          <a:lstStyle/>
          <a:p>
            <a:fld id="{E50B966A-61FE-4C3C-837B-6BEF2D01B07C}" type="slidenum">
              <a:rPr lang="en-GB" smtClean="0"/>
              <a:t>5</a:t>
            </a:fld>
            <a:endParaRPr lang="en-GB" dirty="0"/>
          </a:p>
        </p:txBody>
      </p:sp>
    </p:spTree>
    <p:extLst>
      <p:ext uri="{BB962C8B-B14F-4D97-AF65-F5344CB8AC3E}">
        <p14:creationId xmlns:p14="http://schemas.microsoft.com/office/powerpoint/2010/main" val="1483657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 y="323"/>
            <a:ext cx="9142857" cy="5142857"/>
          </a:xfrm>
          <a:prstGeom prst="rect">
            <a:avLst/>
          </a:prstGeom>
        </p:spPr>
      </p:pic>
      <p:sp>
        <p:nvSpPr>
          <p:cNvPr id="11" name="Text Placeholder 10"/>
          <p:cNvSpPr>
            <a:spLocks noGrp="1"/>
          </p:cNvSpPr>
          <p:nvPr>
            <p:ph type="body" sz="quarter" idx="10" hasCustomPrompt="1"/>
          </p:nvPr>
        </p:nvSpPr>
        <p:spPr>
          <a:xfrm>
            <a:off x="4572002" y="1562403"/>
            <a:ext cx="4275138" cy="1804255"/>
          </a:xfrm>
        </p:spPr>
        <p:txBody>
          <a:bodyPr/>
          <a:lstStyle>
            <a:lvl1pPr marL="0" indent="0">
              <a:buFontTx/>
              <a:buNone/>
              <a:defRPr sz="3200" b="1">
                <a:solidFill>
                  <a:schemeClr val="tx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Presentation title</a:t>
            </a:r>
          </a:p>
        </p:txBody>
      </p:sp>
      <p:sp>
        <p:nvSpPr>
          <p:cNvPr id="15" name="Text Placeholder 14"/>
          <p:cNvSpPr>
            <a:spLocks noGrp="1"/>
          </p:cNvSpPr>
          <p:nvPr>
            <p:ph type="body" sz="quarter" idx="11" hasCustomPrompt="1"/>
          </p:nvPr>
        </p:nvSpPr>
        <p:spPr>
          <a:xfrm>
            <a:off x="4572002" y="3429440"/>
            <a:ext cx="4275138" cy="768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lvl1pPr marL="228567" indent="-228567" algn="l">
              <a:buFontTx/>
              <a:buNone/>
              <a:defRPr lang="en-US" sz="2600" b="1" smtClean="0">
                <a:solidFill>
                  <a:schemeClr val="tx1">
                    <a:lumMod val="60000"/>
                    <a:lumOff val="40000"/>
                  </a:schemeClr>
                </a:solidFill>
              </a:defRPr>
            </a:lvl1pPr>
            <a:lvl2pPr>
              <a:defRPr lang="en-US" smtClean="0"/>
            </a:lvl2pPr>
            <a:lvl3pPr>
              <a:defRPr lang="en-US" smtClean="0"/>
            </a:lvl3pPr>
            <a:lvl4pPr>
              <a:defRPr lang="en-US" smtClean="0"/>
            </a:lvl4pPr>
            <a:lvl5pPr>
              <a:defRPr lang="en-GB"/>
            </a:lvl5pPr>
          </a:lstStyle>
          <a:p>
            <a:pPr marL="0" lvl="0" indent="0"/>
            <a:r>
              <a:rPr lang="en-US" dirty="0"/>
              <a:t>Date</a:t>
            </a:r>
            <a:endParaRPr lang="en-GB"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pic>
        <p:nvPicPr>
          <p:cNvPr id="8" name="Picture 2"/>
          <p:cNvPicPr>
            <a:picLocks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0" y="1"/>
            <a:ext cx="424973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3653" y="4813980"/>
            <a:ext cx="2401888"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8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lding slide">
    <p:spTree>
      <p:nvGrpSpPr>
        <p:cNvPr id="1" name=""/>
        <p:cNvGrpSpPr/>
        <p:nvPr/>
      </p:nvGrpSpPr>
      <p:grpSpPr>
        <a:xfrm>
          <a:off x="0" y="0"/>
          <a:ext cx="0" cy="0"/>
          <a:chOff x="0" y="0"/>
          <a:chExt cx="0" cy="0"/>
        </a:xfrm>
      </p:grpSpPr>
      <p:pic>
        <p:nvPicPr>
          <p:cNvPr id="1026" name="Picture 2" descr="P:\Template redesigns\PowerPoint template\Reflection_Unsplash_Faye Cornish.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p:blipFill>
        <p:spPr bwMode="auto">
          <a:xfrm>
            <a:off x="1146" y="0"/>
            <a:ext cx="9144000" cy="51444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376241" y="2228533"/>
            <a:ext cx="4971617" cy="982534"/>
          </a:xfrm>
        </p:spPr>
        <p:txBody>
          <a:bodyPr anchor="ctr" anchorCtr="0"/>
          <a:lstStyle>
            <a:lvl1pPr marL="0" indent="0">
              <a:buFontTx/>
              <a:buNone/>
              <a:defRPr sz="3600" b="1" baseline="0">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Holding slide</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spTree>
    <p:extLst>
      <p:ext uri="{BB962C8B-B14F-4D97-AF65-F5344CB8AC3E}">
        <p14:creationId xmlns:p14="http://schemas.microsoft.com/office/powerpoint/2010/main" val="68212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 y="1544"/>
            <a:ext cx="9142857" cy="5142857"/>
          </a:xfrm>
          <a:prstGeom prst="rect">
            <a:avLst/>
          </a:prstGeom>
        </p:spPr>
      </p:pic>
      <p:sp>
        <p:nvSpPr>
          <p:cNvPr id="8" name="Rectangle 7"/>
          <p:cNvSpPr/>
          <p:nvPr userDrawn="1"/>
        </p:nvSpPr>
        <p:spPr>
          <a:xfrm>
            <a:off x="0" y="0"/>
            <a:ext cx="6966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dirty="0"/>
          </a:p>
        </p:txBody>
      </p:sp>
      <p:sp>
        <p:nvSpPr>
          <p:cNvPr id="11" name="Text Placeholder 10"/>
          <p:cNvSpPr>
            <a:spLocks noGrp="1"/>
          </p:cNvSpPr>
          <p:nvPr>
            <p:ph type="body" sz="quarter" idx="10"/>
          </p:nvPr>
        </p:nvSpPr>
        <p:spPr>
          <a:xfrm>
            <a:off x="376241" y="2228533"/>
            <a:ext cx="4971617" cy="982534"/>
          </a:xfrm>
        </p:spPr>
        <p:txBody>
          <a:bodyPr anchor="ctr" anchorCtr="0"/>
          <a:lstStyle>
            <a:lvl1pPr marL="0" indent="0">
              <a:buFontTx/>
              <a:buNone/>
              <a:defRPr sz="3600" b="1" baseline="0">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pic>
        <p:nvPicPr>
          <p:cNvPr id="9" name="Picture 2" descr="P:\Template redesigns\PowerPoint template\Coffee break2.jpg"/>
          <p:cNvPicPr preferRelativeResize="0">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5094000" y="853200"/>
            <a:ext cx="3734251" cy="3733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962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 break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 y="1544"/>
            <a:ext cx="9142857" cy="5142857"/>
          </a:xfrm>
          <a:prstGeom prst="rect">
            <a:avLst/>
          </a:prstGeom>
        </p:spPr>
      </p:pic>
      <p:sp>
        <p:nvSpPr>
          <p:cNvPr id="8" name="Rectangle 7"/>
          <p:cNvSpPr/>
          <p:nvPr userDrawn="1"/>
        </p:nvSpPr>
        <p:spPr>
          <a:xfrm>
            <a:off x="0" y="0"/>
            <a:ext cx="6966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dirty="0"/>
          </a:p>
        </p:txBody>
      </p:sp>
      <p:sp>
        <p:nvSpPr>
          <p:cNvPr id="11" name="Text Placeholder 10"/>
          <p:cNvSpPr>
            <a:spLocks noGrp="1"/>
          </p:cNvSpPr>
          <p:nvPr>
            <p:ph type="body" sz="quarter" idx="10"/>
          </p:nvPr>
        </p:nvSpPr>
        <p:spPr>
          <a:xfrm>
            <a:off x="376241" y="2228533"/>
            <a:ext cx="4971617" cy="982534"/>
          </a:xfrm>
        </p:spPr>
        <p:txBody>
          <a:bodyPr anchor="ctr" anchorCtr="0"/>
          <a:lstStyle>
            <a:lvl1pPr marL="0" indent="0">
              <a:buFontTx/>
              <a:buNone/>
              <a:defRPr sz="3600" b="1" baseline="0">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pic>
        <p:nvPicPr>
          <p:cNvPr id="1026" name="Picture 2" descr="P:\Templates\PowerPoint template\Support files\Tea break slide image_Unsplash.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213" r="17120"/>
          <a:stretch/>
        </p:blipFill>
        <p:spPr bwMode="auto">
          <a:xfrm>
            <a:off x="5094000" y="853200"/>
            <a:ext cx="3733200" cy="3733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41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a break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 y="1544"/>
            <a:ext cx="9142857" cy="5142857"/>
          </a:xfrm>
          <a:prstGeom prst="rect">
            <a:avLst/>
          </a:prstGeom>
        </p:spPr>
      </p:pic>
      <p:sp>
        <p:nvSpPr>
          <p:cNvPr id="8" name="Rectangle 7"/>
          <p:cNvSpPr/>
          <p:nvPr userDrawn="1"/>
        </p:nvSpPr>
        <p:spPr>
          <a:xfrm>
            <a:off x="0" y="0"/>
            <a:ext cx="6966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dirty="0"/>
          </a:p>
        </p:txBody>
      </p:sp>
      <p:sp>
        <p:nvSpPr>
          <p:cNvPr id="11" name="Text Placeholder 10"/>
          <p:cNvSpPr>
            <a:spLocks noGrp="1"/>
          </p:cNvSpPr>
          <p:nvPr>
            <p:ph type="body" sz="quarter" idx="10"/>
          </p:nvPr>
        </p:nvSpPr>
        <p:spPr>
          <a:xfrm>
            <a:off x="376241" y="2228533"/>
            <a:ext cx="4971617" cy="982534"/>
          </a:xfrm>
        </p:spPr>
        <p:txBody>
          <a:bodyPr anchor="ctr" anchorCtr="0"/>
          <a:lstStyle>
            <a:lvl1pPr marL="0" indent="0">
              <a:buFontTx/>
              <a:buNone/>
              <a:defRPr sz="3600" b="1" baseline="0">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pic>
        <p:nvPicPr>
          <p:cNvPr id="2051" name="Picture 3" descr="P:\Templates\PowerPoint template\Support files\Time for a break slide.jfif"/>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506" t="19224" r="16973" b="27560"/>
          <a:stretch/>
        </p:blipFill>
        <p:spPr bwMode="auto">
          <a:xfrm>
            <a:off x="5094000" y="853200"/>
            <a:ext cx="3733200" cy="3733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17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y questions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 y="1544"/>
            <a:ext cx="9142857" cy="5142857"/>
          </a:xfrm>
          <a:prstGeom prst="rect">
            <a:avLst/>
          </a:prstGeom>
        </p:spPr>
      </p:pic>
      <p:sp>
        <p:nvSpPr>
          <p:cNvPr id="8" name="Rectangle 7"/>
          <p:cNvSpPr/>
          <p:nvPr userDrawn="1"/>
        </p:nvSpPr>
        <p:spPr>
          <a:xfrm>
            <a:off x="0" y="0"/>
            <a:ext cx="6966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dirty="0"/>
          </a:p>
        </p:txBody>
      </p:sp>
      <p:sp>
        <p:nvSpPr>
          <p:cNvPr id="11" name="Text Placeholder 10"/>
          <p:cNvSpPr>
            <a:spLocks noGrp="1"/>
          </p:cNvSpPr>
          <p:nvPr>
            <p:ph type="body" sz="quarter" idx="10" hasCustomPrompt="1"/>
          </p:nvPr>
        </p:nvSpPr>
        <p:spPr>
          <a:xfrm>
            <a:off x="376241" y="2227979"/>
            <a:ext cx="4971617" cy="982800"/>
          </a:xfrm>
        </p:spPr>
        <p:txBody>
          <a:bodyPr anchor="ctr" anchorCtr="0"/>
          <a:lstStyle>
            <a:lvl1pPr marL="0" indent="0">
              <a:buFontTx/>
              <a:buNone/>
              <a:defRPr sz="3600" b="1" baseline="0">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Any questions</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094000" y="853200"/>
            <a:ext cx="3732359" cy="373235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59540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dirty="0"/>
          </a:p>
        </p:txBody>
      </p:sp>
    </p:spTree>
    <p:extLst>
      <p:ext uri="{BB962C8B-B14F-4D97-AF65-F5344CB8AC3E}">
        <p14:creationId xmlns:p14="http://schemas.microsoft.com/office/powerpoint/2010/main" val="1238655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slid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74" y="4762500"/>
            <a:ext cx="3091341" cy="380678"/>
          </a:xfrm>
          <a:prstGeom prst="rect">
            <a:avLst/>
          </a:prstGeom>
        </p:spPr>
      </p:pic>
    </p:spTree>
    <p:extLst>
      <p:ext uri="{BB962C8B-B14F-4D97-AF65-F5344CB8AC3E}">
        <p14:creationId xmlns:p14="http://schemas.microsoft.com/office/powerpoint/2010/main" val="385562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 y="323"/>
            <a:ext cx="9142857" cy="5142857"/>
          </a:xfrm>
          <a:prstGeom prst="rect">
            <a:avLst/>
          </a:prstGeom>
        </p:spPr>
      </p:pic>
      <p:sp>
        <p:nvSpPr>
          <p:cNvPr id="11" name="Text Placeholder 10"/>
          <p:cNvSpPr>
            <a:spLocks noGrp="1"/>
          </p:cNvSpPr>
          <p:nvPr>
            <p:ph type="body" sz="quarter" idx="10" hasCustomPrompt="1"/>
          </p:nvPr>
        </p:nvSpPr>
        <p:spPr>
          <a:xfrm>
            <a:off x="4582800" y="1767600"/>
            <a:ext cx="4275138" cy="897388"/>
          </a:xfrm>
        </p:spPr>
        <p:txBody>
          <a:bodyPr anchor="ctr" anchorCtr="0"/>
          <a:lstStyle>
            <a:lvl1pPr marL="0" indent="0">
              <a:buFontTx/>
              <a:buNone/>
              <a:defRPr sz="3200" b="1" baseline="0">
                <a:solidFill>
                  <a:schemeClr val="tx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Section divider</a:t>
            </a:r>
          </a:p>
        </p:txBody>
      </p:sp>
      <p:sp>
        <p:nvSpPr>
          <p:cNvPr id="15" name="Text Placeholder 14"/>
          <p:cNvSpPr>
            <a:spLocks noGrp="1"/>
          </p:cNvSpPr>
          <p:nvPr>
            <p:ph type="body" sz="quarter" idx="11" hasCustomPrompt="1"/>
          </p:nvPr>
        </p:nvSpPr>
        <p:spPr>
          <a:xfrm>
            <a:off x="4582800" y="2656800"/>
            <a:ext cx="4275138" cy="768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ctr" anchorCtr="0" compatLnSpc="1">
            <a:prstTxWarp prst="textNoShape">
              <a:avLst/>
            </a:prstTxWarp>
          </a:bodyPr>
          <a:lstStyle>
            <a:lvl1pPr marL="228567" indent="-228567" algn="l">
              <a:buFontTx/>
              <a:buNone/>
              <a:defRPr lang="en-US" sz="2600" b="1" smtClean="0">
                <a:solidFill>
                  <a:schemeClr val="tx1">
                    <a:lumMod val="60000"/>
                    <a:lumOff val="40000"/>
                  </a:schemeClr>
                </a:solidFill>
              </a:defRPr>
            </a:lvl1pPr>
            <a:lvl2pPr>
              <a:defRPr lang="en-US" smtClean="0"/>
            </a:lvl2pPr>
            <a:lvl3pPr>
              <a:defRPr lang="en-US" smtClean="0"/>
            </a:lvl3pPr>
            <a:lvl4pPr>
              <a:defRPr lang="en-US" smtClean="0"/>
            </a:lvl4pPr>
            <a:lvl5pPr>
              <a:defRPr lang="en-GB"/>
            </a:lvl5pPr>
          </a:lstStyle>
          <a:p>
            <a:pPr marL="0" lvl="0" indent="0"/>
            <a:r>
              <a:rPr lang="en-US" dirty="0"/>
              <a:t>Subtitle</a:t>
            </a:r>
            <a:endParaRPr lang="en-GB"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pic>
        <p:nvPicPr>
          <p:cNvPr id="8" name="Picture 2"/>
          <p:cNvPicPr>
            <a:picLocks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0" y="1"/>
            <a:ext cx="424973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3653" y="4813980"/>
            <a:ext cx="2401888"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40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 no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 y="1544"/>
            <a:ext cx="9142857" cy="5142857"/>
          </a:xfrm>
          <a:prstGeom prst="rect">
            <a:avLst/>
          </a:prstGeom>
        </p:spPr>
      </p:pic>
      <p:sp>
        <p:nvSpPr>
          <p:cNvPr id="8" name="Rectangle 7"/>
          <p:cNvSpPr/>
          <p:nvPr userDrawn="1"/>
        </p:nvSpPr>
        <p:spPr>
          <a:xfrm>
            <a:off x="-1" y="-321"/>
            <a:ext cx="6973889"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dirty="0"/>
          </a:p>
        </p:txBody>
      </p:sp>
      <p:sp>
        <p:nvSpPr>
          <p:cNvPr id="11" name="Text Placeholder 10"/>
          <p:cNvSpPr>
            <a:spLocks noGrp="1"/>
          </p:cNvSpPr>
          <p:nvPr>
            <p:ph type="body" sz="quarter" idx="10" hasCustomPrompt="1"/>
          </p:nvPr>
        </p:nvSpPr>
        <p:spPr>
          <a:xfrm>
            <a:off x="376241" y="1562403"/>
            <a:ext cx="5670547" cy="875997"/>
          </a:xfrm>
        </p:spPr>
        <p:txBody>
          <a:bodyPr/>
          <a:lstStyle>
            <a:lvl1pPr marL="0" indent="0">
              <a:buFontTx/>
              <a:buNone/>
              <a:defRPr sz="3600" b="1">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Presentation title</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sp>
        <p:nvSpPr>
          <p:cNvPr id="15" name="Text Placeholder 14"/>
          <p:cNvSpPr>
            <a:spLocks noGrp="1"/>
          </p:cNvSpPr>
          <p:nvPr>
            <p:ph type="body" sz="quarter" idx="11" hasCustomPrompt="1"/>
          </p:nvPr>
        </p:nvSpPr>
        <p:spPr>
          <a:xfrm>
            <a:off x="376241" y="2652200"/>
            <a:ext cx="5670547" cy="768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lvl1pPr marL="228567" indent="-228567" algn="l">
              <a:buFontTx/>
              <a:buNone/>
              <a:defRPr lang="en-US" sz="2800" b="1" smtClean="0">
                <a:solidFill>
                  <a:schemeClr val="tx1">
                    <a:lumMod val="60000"/>
                    <a:lumOff val="40000"/>
                  </a:schemeClr>
                </a:solidFill>
              </a:defRPr>
            </a:lvl1pPr>
            <a:lvl2pPr>
              <a:defRPr lang="en-US" smtClean="0"/>
            </a:lvl2pPr>
            <a:lvl3pPr>
              <a:defRPr lang="en-US" smtClean="0"/>
            </a:lvl3pPr>
            <a:lvl4pPr>
              <a:defRPr lang="en-US" smtClean="0"/>
            </a:lvl4pPr>
            <a:lvl5pPr>
              <a:defRPr lang="en-GB"/>
            </a:lvl5pPr>
          </a:lstStyle>
          <a:p>
            <a:pPr marL="0" lvl="0" indent="0"/>
            <a:r>
              <a:rPr lang="en-US" dirty="0"/>
              <a:t>Date</a:t>
            </a:r>
            <a:endParaRPr lang="en-GB" dirty="0"/>
          </a:p>
        </p:txBody>
      </p:sp>
    </p:spTree>
    <p:extLst>
      <p:ext uri="{BB962C8B-B14F-4D97-AF65-F5344CB8AC3E}">
        <p14:creationId xmlns:p14="http://schemas.microsoft.com/office/powerpoint/2010/main" val="275970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no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 y="1544"/>
            <a:ext cx="9142857" cy="5142857"/>
          </a:xfrm>
          <a:prstGeom prst="rect">
            <a:avLst/>
          </a:prstGeom>
        </p:spPr>
      </p:pic>
      <p:sp>
        <p:nvSpPr>
          <p:cNvPr id="8" name="Rectangle 7"/>
          <p:cNvSpPr/>
          <p:nvPr userDrawn="1"/>
        </p:nvSpPr>
        <p:spPr>
          <a:xfrm>
            <a:off x="0" y="0"/>
            <a:ext cx="6966000" cy="5143500"/>
          </a:xfrm>
          <a:prstGeom prst="rect">
            <a:avLst/>
          </a:prstGeom>
          <a:solidFill>
            <a:srgbClr val="0070C0"/>
          </a:solidFill>
          <a:ln>
            <a:noFill/>
          </a:ln>
        </p:spPr>
        <p:style>
          <a:lnRef idx="2">
            <a:schemeClr val="accent5"/>
          </a:lnRef>
          <a:fillRef idx="1">
            <a:schemeClr val="lt1"/>
          </a:fillRef>
          <a:effectRef idx="0">
            <a:schemeClr val="accent5"/>
          </a:effectRef>
          <a:fontRef idx="minor">
            <a:schemeClr val="dk1"/>
          </a:fontRef>
        </p:style>
        <p:txBody>
          <a:bodyPr lIns="91426" tIns="45714" rIns="91426" bIns="45714" rtlCol="0" anchor="ctr"/>
          <a:lstStyle/>
          <a:p>
            <a:pPr algn="ctr"/>
            <a:endParaRPr lang="en-GB" dirty="0"/>
          </a:p>
        </p:txBody>
      </p:sp>
      <p:sp>
        <p:nvSpPr>
          <p:cNvPr id="11" name="Text Placeholder 10"/>
          <p:cNvSpPr>
            <a:spLocks noGrp="1"/>
          </p:cNvSpPr>
          <p:nvPr>
            <p:ph type="body" sz="quarter" idx="10" hasCustomPrompt="1"/>
          </p:nvPr>
        </p:nvSpPr>
        <p:spPr>
          <a:xfrm>
            <a:off x="376240" y="1562403"/>
            <a:ext cx="5670000" cy="874800"/>
          </a:xfrm>
        </p:spPr>
        <p:txBody>
          <a:bodyPr/>
          <a:lstStyle>
            <a:lvl1pPr marL="0" indent="0">
              <a:buFontTx/>
              <a:buNone/>
              <a:defRPr sz="3600" b="1">
                <a:solidFill>
                  <a:schemeClr val="bg1"/>
                </a:solidFill>
              </a:defRPr>
            </a:lvl1pPr>
            <a:lvl2pPr marL="228567" indent="0">
              <a:buFontTx/>
              <a:buNone/>
              <a:defRPr/>
            </a:lvl2pPr>
            <a:lvl3pPr marL="457129" indent="0">
              <a:buFontTx/>
              <a:buNone/>
              <a:defRPr/>
            </a:lvl3pPr>
            <a:lvl4pPr marL="685695" indent="0">
              <a:buFontTx/>
              <a:buNone/>
              <a:defRPr/>
            </a:lvl4pPr>
            <a:lvl5pPr marL="914259" indent="0">
              <a:buFontTx/>
              <a:buNone/>
              <a:defRPr/>
            </a:lvl5pPr>
          </a:lstStyle>
          <a:p>
            <a:pPr lvl="0"/>
            <a:r>
              <a:rPr lang="en-US" dirty="0"/>
              <a:t>Section divider</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74" y="4762500"/>
            <a:ext cx="3091341" cy="380678"/>
          </a:xfrm>
          <a:prstGeom prst="rect">
            <a:avLst/>
          </a:prstGeom>
        </p:spPr>
      </p:pic>
      <p:sp>
        <p:nvSpPr>
          <p:cNvPr id="15" name="Text Placeholder 14"/>
          <p:cNvSpPr>
            <a:spLocks noGrp="1"/>
          </p:cNvSpPr>
          <p:nvPr>
            <p:ph type="body" sz="quarter" idx="11" hasCustomPrompt="1"/>
          </p:nvPr>
        </p:nvSpPr>
        <p:spPr>
          <a:xfrm>
            <a:off x="376240" y="2653200"/>
            <a:ext cx="5670000" cy="7683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lvl1pPr marL="228567" indent="-228567" algn="l">
              <a:buFontTx/>
              <a:buNone/>
              <a:defRPr lang="en-US" sz="2800" b="1" baseline="0" smtClean="0">
                <a:solidFill>
                  <a:schemeClr val="tx1">
                    <a:lumMod val="60000"/>
                    <a:lumOff val="40000"/>
                  </a:schemeClr>
                </a:solidFill>
              </a:defRPr>
            </a:lvl1pPr>
            <a:lvl2pPr>
              <a:defRPr lang="en-US" smtClean="0"/>
            </a:lvl2pPr>
            <a:lvl3pPr>
              <a:defRPr lang="en-US" smtClean="0"/>
            </a:lvl3pPr>
            <a:lvl4pPr>
              <a:defRPr lang="en-US" smtClean="0"/>
            </a:lvl4pPr>
            <a:lvl5pPr>
              <a:defRPr lang="en-GB"/>
            </a:lvl5pPr>
          </a:lstStyle>
          <a:p>
            <a:pPr marL="0" lvl="0" indent="0"/>
            <a:r>
              <a:rPr lang="en-US" dirty="0"/>
              <a:t>Sub title</a:t>
            </a:r>
            <a:endParaRPr lang="en-GB" dirty="0"/>
          </a:p>
        </p:txBody>
      </p:sp>
    </p:spTree>
    <p:extLst>
      <p:ext uri="{BB962C8B-B14F-4D97-AF65-F5344CB8AC3E}">
        <p14:creationId xmlns:p14="http://schemas.microsoft.com/office/powerpoint/2010/main" val="406890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8" y="267494"/>
            <a:ext cx="6716713" cy="608480"/>
          </a:xfrm>
        </p:spPr>
        <p:txBody>
          <a:bodyPr/>
          <a:lstStyle>
            <a:lvl1pPr>
              <a:defRPr b="0" i="0">
                <a:solidFill>
                  <a:srgbClr val="0070C0"/>
                </a:solidFill>
                <a:latin typeface="Arial Bold" pitchFamily="34" charset="0"/>
                <a:cs typeface="Arial Bold" pitchFamily="34" charset="0"/>
              </a:defRPr>
            </a:lvl1pPr>
          </a:lstStyle>
          <a:p>
            <a:r>
              <a:rPr lang="en-US" dirty="0"/>
              <a:t>Click to edit Master title style</a:t>
            </a:r>
            <a:endParaRPr dirty="0"/>
          </a:p>
        </p:txBody>
      </p:sp>
      <p:sp>
        <p:nvSpPr>
          <p:cNvPr id="3" name="Content Placeholder 2"/>
          <p:cNvSpPr>
            <a:spLocks noGrp="1"/>
          </p:cNvSpPr>
          <p:nvPr>
            <p:ph idx="1"/>
          </p:nvPr>
        </p:nvSpPr>
        <p:spPr>
          <a:xfrm>
            <a:off x="250825" y="1152001"/>
            <a:ext cx="8593138" cy="3267600"/>
          </a:xfrm>
        </p:spPr>
        <p:txBody>
          <a:bodyPr wrap="square"/>
          <a:lstStyle>
            <a:lvl1pPr marL="271421" indent="-271421" algn="l">
              <a:spcBef>
                <a:spcPts val="600"/>
              </a:spcBef>
              <a:buClr>
                <a:schemeClr val="tx1"/>
              </a:buClr>
              <a:buSzPct val="106000"/>
              <a:buFont typeface="Arial" panose="020B0604020202020204" pitchFamily="34" charset="0"/>
              <a:buChar char="•"/>
              <a:defRPr b="0">
                <a:solidFill>
                  <a:schemeClr val="tx2"/>
                </a:solidFill>
                <a:latin typeface="+mn-lt"/>
                <a:cs typeface="Arial Bold" pitchFamily="34" charset="0"/>
              </a:defRPr>
            </a:lvl1pPr>
            <a:lvl2pPr marL="539667" indent="-266659">
              <a:buClr>
                <a:schemeClr val="tx1"/>
              </a:buClr>
              <a:buSzPct val="100000"/>
              <a:buFont typeface="Arial" panose="020B0604020202020204" pitchFamily="34" charset="0"/>
              <a:buChar char="−"/>
              <a:defRPr/>
            </a:lvl2pPr>
            <a:lvl3pPr marL="804740" indent="-263484">
              <a:buClr>
                <a:schemeClr val="tx1"/>
              </a:buClr>
              <a:buSzPct val="100000"/>
              <a:buFont typeface="Wingdings" charset="2"/>
              <a:buChar char="§"/>
              <a:defRPr/>
            </a:lvl3pPr>
            <a:lvl4pPr>
              <a:buClr>
                <a:srgbClr val="0080FF"/>
              </a:buClr>
              <a:buSzPct val="80000"/>
              <a:buFont typeface="Wingdings" charset="2"/>
              <a:buChar char="§"/>
              <a:defRPr/>
            </a:lvl4pPr>
            <a:lvl5pPr>
              <a:buClr>
                <a:srgbClr val="0080FF"/>
              </a:buClr>
              <a:buSzPct val="80000"/>
              <a:buFont typeface="Wingdings" charset="2"/>
              <a:buChar char="§"/>
              <a:defRPr/>
            </a:lvl5pPr>
          </a:lstStyle>
          <a:p>
            <a:pPr lvl="0"/>
            <a:r>
              <a:rPr lang="en-US" dirty="0"/>
              <a:t>Click to edit Master text styles</a:t>
            </a:r>
          </a:p>
          <a:p>
            <a:pPr lvl="1"/>
            <a:r>
              <a:rPr lang="en-US" dirty="0"/>
              <a:t>Sub bullet</a:t>
            </a:r>
          </a:p>
          <a:p>
            <a:pPr lvl="2"/>
            <a:r>
              <a:rPr lang="en-US" dirty="0"/>
              <a:t>Sub bullet</a:t>
            </a:r>
          </a:p>
        </p:txBody>
      </p:sp>
      <p:sp>
        <p:nvSpPr>
          <p:cNvPr id="4"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dirty="0"/>
          </a:p>
        </p:txBody>
      </p:sp>
    </p:spTree>
    <p:extLst>
      <p:ext uri="{BB962C8B-B14F-4D97-AF65-F5344CB8AC3E}">
        <p14:creationId xmlns:p14="http://schemas.microsoft.com/office/powerpoint/2010/main" val="236409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3" name="Title 1"/>
          <p:cNvSpPr>
            <a:spLocks noGrp="1"/>
          </p:cNvSpPr>
          <p:nvPr>
            <p:ph type="title"/>
          </p:nvPr>
        </p:nvSpPr>
        <p:spPr>
          <a:xfrm>
            <a:off x="252000" y="266400"/>
            <a:ext cx="6717600" cy="837080"/>
          </a:xfrm>
        </p:spPr>
        <p:txBody>
          <a:bodyPr/>
          <a:lstStyle>
            <a:lvl1pPr>
              <a:defRPr b="0" i="0">
                <a:solidFill>
                  <a:schemeClr val="tx1"/>
                </a:solidFill>
                <a:latin typeface="Arial Bold" pitchFamily="34" charset="0"/>
                <a:cs typeface="Arial Bold" pitchFamily="34" charset="0"/>
              </a:defRPr>
            </a:lvl1pPr>
          </a:lstStyle>
          <a:p>
            <a:r>
              <a:rPr lang="en-US"/>
              <a:t>Click to edit Master title style</a:t>
            </a:r>
            <a:endParaRPr dirty="0"/>
          </a:p>
        </p:txBody>
      </p:sp>
      <p:sp>
        <p:nvSpPr>
          <p:cNvPr id="5"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dirty="0"/>
          </a:p>
        </p:txBody>
      </p:sp>
      <p:sp>
        <p:nvSpPr>
          <p:cNvPr id="6" name="Text Placeholder 5"/>
          <p:cNvSpPr>
            <a:spLocks noGrp="1"/>
          </p:cNvSpPr>
          <p:nvPr>
            <p:ph type="body" sz="quarter" idx="10"/>
          </p:nvPr>
        </p:nvSpPr>
        <p:spPr>
          <a:xfrm>
            <a:off x="252003" y="1152001"/>
            <a:ext cx="4140000" cy="3268800"/>
          </a:xfrm>
        </p:spPr>
        <p:txBody>
          <a:bodyPr/>
          <a:lstStyle>
            <a:lvl2pPr marL="457129" indent="-228567">
              <a:buSzPct val="1000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p:txBody>
      </p:sp>
      <p:sp>
        <p:nvSpPr>
          <p:cNvPr id="8" name="Text Placeholder 7"/>
          <p:cNvSpPr>
            <a:spLocks noGrp="1"/>
          </p:cNvSpPr>
          <p:nvPr>
            <p:ph type="body" sz="quarter" idx="11"/>
          </p:nvPr>
        </p:nvSpPr>
        <p:spPr>
          <a:xfrm>
            <a:off x="4698001" y="1152000"/>
            <a:ext cx="4140000" cy="32670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5354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_Text + Image">
    <p:spTree>
      <p:nvGrpSpPr>
        <p:cNvPr id="1" name=""/>
        <p:cNvGrpSpPr/>
        <p:nvPr/>
      </p:nvGrpSpPr>
      <p:grpSpPr>
        <a:xfrm>
          <a:off x="0" y="0"/>
          <a:ext cx="0" cy="0"/>
          <a:chOff x="0" y="0"/>
          <a:chExt cx="0" cy="0"/>
        </a:xfrm>
      </p:grpSpPr>
      <p:sp>
        <p:nvSpPr>
          <p:cNvPr id="23" name="Title 1"/>
          <p:cNvSpPr>
            <a:spLocks noGrp="1"/>
          </p:cNvSpPr>
          <p:nvPr>
            <p:ph type="title"/>
          </p:nvPr>
        </p:nvSpPr>
        <p:spPr>
          <a:xfrm>
            <a:off x="252000" y="266400"/>
            <a:ext cx="6717600" cy="837080"/>
          </a:xfrm>
        </p:spPr>
        <p:txBody>
          <a:bodyPr/>
          <a:lstStyle>
            <a:lvl1pPr>
              <a:defRPr b="0" i="0">
                <a:solidFill>
                  <a:schemeClr val="tx1"/>
                </a:solidFill>
                <a:latin typeface="Arial Bold" pitchFamily="34" charset="0"/>
                <a:cs typeface="Arial Bold" pitchFamily="34" charset="0"/>
              </a:defRPr>
            </a:lvl1pPr>
          </a:lstStyle>
          <a:p>
            <a:r>
              <a:rPr lang="en-US"/>
              <a:t>Click to edit Master title style</a:t>
            </a:r>
            <a:endParaRPr dirty="0"/>
          </a:p>
        </p:txBody>
      </p:sp>
      <p:sp>
        <p:nvSpPr>
          <p:cNvPr id="5"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dirty="0"/>
          </a:p>
        </p:txBody>
      </p:sp>
      <p:sp>
        <p:nvSpPr>
          <p:cNvPr id="6" name="Text Placeholder 5"/>
          <p:cNvSpPr>
            <a:spLocks noGrp="1"/>
          </p:cNvSpPr>
          <p:nvPr>
            <p:ph type="body" sz="quarter" idx="10"/>
          </p:nvPr>
        </p:nvSpPr>
        <p:spPr>
          <a:xfrm>
            <a:off x="252003" y="1152001"/>
            <a:ext cx="4140000" cy="3268800"/>
          </a:xfrm>
        </p:spPr>
        <p:txBody>
          <a:bodyPr/>
          <a:lstStyle>
            <a:lvl2pPr marL="457129" indent="-228567">
              <a:buSzPct val="1000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p:txBody>
      </p:sp>
      <p:sp>
        <p:nvSpPr>
          <p:cNvPr id="3" name="Picture Placeholder 2"/>
          <p:cNvSpPr>
            <a:spLocks noGrp="1"/>
          </p:cNvSpPr>
          <p:nvPr>
            <p:ph type="pic" sz="quarter" idx="11"/>
          </p:nvPr>
        </p:nvSpPr>
        <p:spPr>
          <a:xfrm>
            <a:off x="4698001" y="1152000"/>
            <a:ext cx="4140000" cy="3268663"/>
          </a:xfrm>
        </p:spPr>
        <p:txBody>
          <a:bodyPr/>
          <a:lstStyle>
            <a:lvl1pPr marL="0" indent="0">
              <a:buFontTx/>
              <a:buNone/>
              <a:defRPr/>
            </a:lvl1pPr>
          </a:lstStyle>
          <a:p>
            <a:endParaRPr lang="en-GB" dirty="0"/>
          </a:p>
        </p:txBody>
      </p:sp>
    </p:spTree>
    <p:extLst>
      <p:ext uri="{BB962C8B-B14F-4D97-AF65-F5344CB8AC3E}">
        <p14:creationId xmlns:p14="http://schemas.microsoft.com/office/powerpoint/2010/main" val="230186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3" name="Title 1"/>
          <p:cNvSpPr>
            <a:spLocks noGrp="1"/>
          </p:cNvSpPr>
          <p:nvPr>
            <p:ph type="title"/>
          </p:nvPr>
        </p:nvSpPr>
        <p:spPr>
          <a:xfrm>
            <a:off x="252000" y="266400"/>
            <a:ext cx="6717600" cy="837080"/>
          </a:xfrm>
        </p:spPr>
        <p:txBody>
          <a:bodyPr/>
          <a:lstStyle>
            <a:lvl1pPr>
              <a:defRPr b="0" i="0">
                <a:solidFill>
                  <a:schemeClr val="tx1"/>
                </a:solidFill>
                <a:latin typeface="Arial Bold" pitchFamily="34" charset="0"/>
                <a:cs typeface="Arial Bold" pitchFamily="34" charset="0"/>
              </a:defRPr>
            </a:lvl1pPr>
          </a:lstStyle>
          <a:p>
            <a:r>
              <a:rPr lang="en-US"/>
              <a:t>Click to edit Master title style</a:t>
            </a:r>
            <a:endParaRPr dirty="0"/>
          </a:p>
        </p:txBody>
      </p:sp>
      <p:sp>
        <p:nvSpPr>
          <p:cNvPr id="5"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dirty="0"/>
          </a:p>
        </p:txBody>
      </p:sp>
      <p:sp>
        <p:nvSpPr>
          <p:cNvPr id="6" name="Text Placeholder 5"/>
          <p:cNvSpPr>
            <a:spLocks noGrp="1"/>
          </p:cNvSpPr>
          <p:nvPr>
            <p:ph type="body" sz="quarter" idx="10"/>
          </p:nvPr>
        </p:nvSpPr>
        <p:spPr>
          <a:xfrm>
            <a:off x="252003" y="1152002"/>
            <a:ext cx="4140000" cy="1457477"/>
          </a:xfrm>
        </p:spPr>
        <p:txBody>
          <a:bodyPr/>
          <a:lstStyle>
            <a:lvl1pPr>
              <a:spcBef>
                <a:spcPts val="600"/>
              </a:spcBef>
              <a:defRPr sz="1600"/>
            </a:lvl1pPr>
            <a:lvl2pPr marL="457129" indent="-228567">
              <a:spcBef>
                <a:spcPts val="600"/>
              </a:spcBef>
              <a:buSzPct val="100000"/>
              <a:buFont typeface="Arial" panose="020B0604020202020204" pitchFamily="34" charset="0"/>
              <a:buChar char="−"/>
              <a:defRPr sz="1400"/>
            </a:lvl2pPr>
            <a:lvl3pPr>
              <a:spcBef>
                <a:spcPts val="600"/>
              </a:spcBef>
              <a:defRPr sz="1400"/>
            </a:lvl3pPr>
          </a:lstStyle>
          <a:p>
            <a:pPr lvl="0"/>
            <a:r>
              <a:rPr lang="en-US" dirty="0"/>
              <a:t>Click to edit Master text styles</a:t>
            </a:r>
          </a:p>
          <a:p>
            <a:pPr lvl="1"/>
            <a:r>
              <a:rPr lang="en-US" dirty="0"/>
              <a:t>Second level</a:t>
            </a:r>
          </a:p>
          <a:p>
            <a:pPr lvl="2"/>
            <a:r>
              <a:rPr lang="en-US" dirty="0"/>
              <a:t>Third level</a:t>
            </a:r>
          </a:p>
        </p:txBody>
      </p:sp>
      <p:sp>
        <p:nvSpPr>
          <p:cNvPr id="8" name="Text Placeholder 7"/>
          <p:cNvSpPr>
            <a:spLocks noGrp="1"/>
          </p:cNvSpPr>
          <p:nvPr>
            <p:ph type="body" sz="quarter" idx="11"/>
          </p:nvPr>
        </p:nvSpPr>
        <p:spPr>
          <a:xfrm>
            <a:off x="4698001" y="1152000"/>
            <a:ext cx="4140000" cy="1440000"/>
          </a:xfrm>
        </p:spPr>
        <p:txBody>
          <a:bodyPr/>
          <a:lstStyle>
            <a:lvl1pPr>
              <a:spcBef>
                <a:spcPts val="600"/>
              </a:spcBef>
              <a:defRPr sz="1600"/>
            </a:lvl1pPr>
            <a:lvl2pPr>
              <a:spcBef>
                <a:spcPts val="600"/>
              </a:spcBef>
              <a:defRPr sz="1400"/>
            </a:lvl2pPr>
            <a:lvl3pPr>
              <a:spcBef>
                <a:spcPts val="600"/>
              </a:spcBef>
              <a:defRPr sz="1400"/>
            </a:lvl3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2"/>
          </p:nvPr>
        </p:nvSpPr>
        <p:spPr>
          <a:xfrm>
            <a:off x="252003" y="2962132"/>
            <a:ext cx="4140000" cy="1457477"/>
          </a:xfrm>
        </p:spPr>
        <p:txBody>
          <a:bodyPr/>
          <a:lstStyle>
            <a:lvl1pPr>
              <a:spcBef>
                <a:spcPts val="600"/>
              </a:spcBef>
              <a:defRPr sz="1600"/>
            </a:lvl1pPr>
            <a:lvl2pPr marL="457129" indent="-228567">
              <a:spcBef>
                <a:spcPts val="600"/>
              </a:spcBef>
              <a:buSzPct val="100000"/>
              <a:buFont typeface="Arial" panose="020B0604020202020204" pitchFamily="34" charset="0"/>
              <a:buChar char="−"/>
              <a:defRPr sz="1400"/>
            </a:lvl2pPr>
            <a:lvl3pPr>
              <a:spcBef>
                <a:spcPts val="600"/>
              </a:spcBef>
              <a:defRPr sz="1400"/>
            </a:lvl3pPr>
          </a:lstStyle>
          <a:p>
            <a:pPr lvl="0"/>
            <a:r>
              <a:rPr lang="en-US" dirty="0"/>
              <a:t>Click to edit Master text styles</a:t>
            </a:r>
          </a:p>
          <a:p>
            <a:pPr lvl="1"/>
            <a:r>
              <a:rPr lang="en-US" dirty="0"/>
              <a:t>Second level</a:t>
            </a:r>
          </a:p>
          <a:p>
            <a:pPr lvl="2"/>
            <a:r>
              <a:rPr lang="en-US" dirty="0"/>
              <a:t>Third level</a:t>
            </a:r>
          </a:p>
        </p:txBody>
      </p:sp>
      <p:sp>
        <p:nvSpPr>
          <p:cNvPr id="9" name="Text Placeholder 7"/>
          <p:cNvSpPr>
            <a:spLocks noGrp="1"/>
          </p:cNvSpPr>
          <p:nvPr>
            <p:ph type="body" sz="quarter" idx="13"/>
          </p:nvPr>
        </p:nvSpPr>
        <p:spPr>
          <a:xfrm>
            <a:off x="4698001" y="2962132"/>
            <a:ext cx="4140000" cy="1457477"/>
          </a:xfrm>
        </p:spPr>
        <p:txBody>
          <a:bodyPr/>
          <a:lstStyle>
            <a:lvl1pPr>
              <a:spcBef>
                <a:spcPts val="600"/>
              </a:spcBef>
              <a:defRPr sz="1600"/>
            </a:lvl1pPr>
            <a:lvl2pPr>
              <a:spcBef>
                <a:spcPts val="600"/>
              </a:spcBef>
              <a:defRPr sz="1400"/>
            </a:lvl2pPr>
            <a:lvl3pPr>
              <a:spcBef>
                <a:spcPts val="600"/>
              </a:spcBef>
              <a:defRPr sz="14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9173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p:cNvSpPr>
            <a:spLocks noGrp="1"/>
          </p:cNvSpPr>
          <p:nvPr>
            <p:ph type="title"/>
          </p:nvPr>
        </p:nvSpPr>
        <p:spPr>
          <a:xfrm>
            <a:off x="252000" y="266400"/>
            <a:ext cx="6717600" cy="837080"/>
          </a:xfrm>
        </p:spPr>
        <p:txBody>
          <a:bodyPr/>
          <a:lstStyle>
            <a:lvl1pPr>
              <a:defRPr b="0" i="0">
                <a:solidFill>
                  <a:schemeClr val="tx1"/>
                </a:solidFill>
                <a:latin typeface="Arial Bold" pitchFamily="34" charset="0"/>
                <a:cs typeface="Arial Bold" pitchFamily="34" charset="0"/>
              </a:defRPr>
            </a:lvl1pPr>
          </a:lstStyle>
          <a:p>
            <a:r>
              <a:rPr lang="en-US"/>
              <a:t>Click to edit Master title style</a:t>
            </a:r>
            <a:endParaRPr dirty="0"/>
          </a:p>
        </p:txBody>
      </p:sp>
      <p:sp>
        <p:nvSpPr>
          <p:cNvPr id="3"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dirty="0"/>
          </a:p>
        </p:txBody>
      </p:sp>
    </p:spTree>
    <p:extLst>
      <p:ext uri="{BB962C8B-B14F-4D97-AF65-F5344CB8AC3E}">
        <p14:creationId xmlns:p14="http://schemas.microsoft.com/office/powerpoint/2010/main" val="1158611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643"/>
            <a:ext cx="9142857" cy="5142857"/>
          </a:xfrm>
          <a:prstGeom prst="rect">
            <a:avLst/>
          </a:prstGeom>
        </p:spPr>
      </p:pic>
      <p:sp>
        <p:nvSpPr>
          <p:cNvPr id="1026" name="Title Placeholder 1"/>
          <p:cNvSpPr>
            <a:spLocks noGrp="1"/>
          </p:cNvSpPr>
          <p:nvPr>
            <p:ph type="title"/>
          </p:nvPr>
        </p:nvSpPr>
        <p:spPr bwMode="auto">
          <a:xfrm>
            <a:off x="251520" y="363144"/>
            <a:ext cx="7556500" cy="83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251520" y="1485901"/>
            <a:ext cx="7556500" cy="310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3498393" y="4767266"/>
            <a:ext cx="2133600" cy="274637"/>
          </a:xfrm>
          <a:prstGeom prst="rect">
            <a:avLst/>
          </a:prstGeom>
        </p:spPr>
        <p:txBody>
          <a:bodyPr vert="horz" lIns="91426" tIns="45714" rIns="91426" bIns="45714" rtlCol="0" anchor="ctr"/>
          <a:lstStyle>
            <a:lvl1pPr algn="ctr">
              <a:defRPr sz="1200">
                <a:solidFill>
                  <a:schemeClr val="tx2"/>
                </a:solidFill>
                <a:latin typeface="+mn-lt"/>
              </a:defRPr>
            </a:lvl1pPr>
          </a:lstStyle>
          <a:p>
            <a:fld id="{CF707256-2AAE-4244-B495-8FEA21BDAB6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83" r:id="rId1"/>
    <p:sldLayoutId id="2147483795" r:id="rId2"/>
    <p:sldLayoutId id="2147483789" r:id="rId3"/>
    <p:sldLayoutId id="2147483791" r:id="rId4"/>
    <p:sldLayoutId id="2147483777" r:id="rId5"/>
    <p:sldLayoutId id="2147483779" r:id="rId6"/>
    <p:sldLayoutId id="2147483792" r:id="rId7"/>
    <p:sldLayoutId id="2147483786" r:id="rId8"/>
    <p:sldLayoutId id="2147483780" r:id="rId9"/>
    <p:sldLayoutId id="2147483796" r:id="rId10"/>
    <p:sldLayoutId id="2147483793" r:id="rId11"/>
    <p:sldLayoutId id="2147483797" r:id="rId12"/>
    <p:sldLayoutId id="2147483799" r:id="rId13"/>
    <p:sldLayoutId id="2147483794" r:id="rId14"/>
    <p:sldLayoutId id="2147483781" r:id="rId15"/>
    <p:sldLayoutId id="2147483788" r:id="rId16"/>
  </p:sldLayoutIdLst>
  <p:hf hdr="0" ftr="0" dt="0"/>
  <p:txStyles>
    <p:titleStyle>
      <a:lvl1pPr algn="l" rtl="0" eaLnBrk="1" fontAlgn="base" hangingPunct="1">
        <a:spcBef>
          <a:spcPct val="0"/>
        </a:spcBef>
        <a:spcAft>
          <a:spcPct val="0"/>
        </a:spcAft>
        <a:defRPr sz="3600" kern="1200">
          <a:solidFill>
            <a:srgbClr val="000000"/>
          </a:solidFill>
          <a:latin typeface="Arial Bold" pitchFamily="34" charset="0"/>
          <a:ea typeface="Arial Bold" pitchFamily="34" charset="0"/>
          <a:cs typeface="Arial Bold" pitchFamily="34" charset="0"/>
        </a:defRPr>
      </a:lvl1pPr>
      <a:lvl2pPr algn="l" rtl="0" eaLnBrk="1" fontAlgn="base" hangingPunct="1">
        <a:spcBef>
          <a:spcPct val="0"/>
        </a:spcBef>
        <a:spcAft>
          <a:spcPct val="0"/>
        </a:spcAft>
        <a:defRPr sz="3600">
          <a:solidFill>
            <a:srgbClr val="000000"/>
          </a:solidFill>
          <a:latin typeface="Arial Bold"/>
          <a:ea typeface="Arial Bold"/>
          <a:cs typeface="Arial Bold"/>
        </a:defRPr>
      </a:lvl2pPr>
      <a:lvl3pPr algn="l" rtl="0" eaLnBrk="1" fontAlgn="base" hangingPunct="1">
        <a:spcBef>
          <a:spcPct val="0"/>
        </a:spcBef>
        <a:spcAft>
          <a:spcPct val="0"/>
        </a:spcAft>
        <a:defRPr sz="3600">
          <a:solidFill>
            <a:srgbClr val="000000"/>
          </a:solidFill>
          <a:latin typeface="Arial Bold"/>
          <a:ea typeface="Arial Bold"/>
          <a:cs typeface="Arial Bold"/>
        </a:defRPr>
      </a:lvl3pPr>
      <a:lvl4pPr algn="l" rtl="0" eaLnBrk="1" fontAlgn="base" hangingPunct="1">
        <a:spcBef>
          <a:spcPct val="0"/>
        </a:spcBef>
        <a:spcAft>
          <a:spcPct val="0"/>
        </a:spcAft>
        <a:defRPr sz="3600">
          <a:solidFill>
            <a:srgbClr val="000000"/>
          </a:solidFill>
          <a:latin typeface="Arial Bold"/>
          <a:ea typeface="Arial Bold"/>
          <a:cs typeface="Arial Bold"/>
        </a:defRPr>
      </a:lvl4pPr>
      <a:lvl5pPr algn="l" rtl="0" eaLnBrk="1" fontAlgn="base" hangingPunct="1">
        <a:spcBef>
          <a:spcPct val="0"/>
        </a:spcBef>
        <a:spcAft>
          <a:spcPct val="0"/>
        </a:spcAft>
        <a:defRPr sz="3600">
          <a:solidFill>
            <a:srgbClr val="000000"/>
          </a:solidFill>
          <a:latin typeface="Arial Bold"/>
          <a:ea typeface="Arial Bold"/>
          <a:cs typeface="Arial Bold"/>
        </a:defRPr>
      </a:lvl5pPr>
      <a:lvl6pPr marL="457129" algn="l" rtl="0" eaLnBrk="1" fontAlgn="base" hangingPunct="1">
        <a:spcBef>
          <a:spcPct val="0"/>
        </a:spcBef>
        <a:spcAft>
          <a:spcPct val="0"/>
        </a:spcAft>
        <a:defRPr sz="3600">
          <a:solidFill>
            <a:srgbClr val="000000"/>
          </a:solidFill>
          <a:latin typeface="Arial Bold"/>
          <a:ea typeface="Arial Bold"/>
          <a:cs typeface="Arial Bold"/>
        </a:defRPr>
      </a:lvl6pPr>
      <a:lvl7pPr marL="914259" algn="l" rtl="0" eaLnBrk="1" fontAlgn="base" hangingPunct="1">
        <a:spcBef>
          <a:spcPct val="0"/>
        </a:spcBef>
        <a:spcAft>
          <a:spcPct val="0"/>
        </a:spcAft>
        <a:defRPr sz="3600">
          <a:solidFill>
            <a:srgbClr val="000000"/>
          </a:solidFill>
          <a:latin typeface="Arial Bold"/>
          <a:ea typeface="Arial Bold"/>
          <a:cs typeface="Arial Bold"/>
        </a:defRPr>
      </a:lvl7pPr>
      <a:lvl8pPr marL="1371389" algn="l" rtl="0" eaLnBrk="1" fontAlgn="base" hangingPunct="1">
        <a:spcBef>
          <a:spcPct val="0"/>
        </a:spcBef>
        <a:spcAft>
          <a:spcPct val="0"/>
        </a:spcAft>
        <a:defRPr sz="3600">
          <a:solidFill>
            <a:srgbClr val="000000"/>
          </a:solidFill>
          <a:latin typeface="Arial Bold"/>
          <a:ea typeface="Arial Bold"/>
          <a:cs typeface="Arial Bold"/>
        </a:defRPr>
      </a:lvl8pPr>
      <a:lvl9pPr marL="1828518" algn="l" rtl="0" eaLnBrk="1" fontAlgn="base" hangingPunct="1">
        <a:spcBef>
          <a:spcPct val="0"/>
        </a:spcBef>
        <a:spcAft>
          <a:spcPct val="0"/>
        </a:spcAft>
        <a:defRPr sz="3600">
          <a:solidFill>
            <a:srgbClr val="000000"/>
          </a:solidFill>
          <a:latin typeface="Arial Bold"/>
          <a:ea typeface="Arial Bold"/>
          <a:cs typeface="Arial Bold"/>
        </a:defRPr>
      </a:lvl9pPr>
    </p:titleStyle>
    <p:bodyStyle>
      <a:lvl1pPr marL="228567" indent="-228567" algn="l" rtl="0" eaLnBrk="1" fontAlgn="base" hangingPunct="1">
        <a:spcBef>
          <a:spcPts val="2000"/>
        </a:spcBef>
        <a:spcAft>
          <a:spcPct val="0"/>
        </a:spcAft>
        <a:buClr>
          <a:schemeClr val="tx1"/>
        </a:buClr>
        <a:buSzPct val="109000"/>
        <a:buFont typeface="Arial" panose="020B0604020202020204" pitchFamily="34" charset="0"/>
        <a:buChar char="•"/>
        <a:defRPr sz="1800" kern="1200">
          <a:solidFill>
            <a:srgbClr val="000000"/>
          </a:solidFill>
          <a:latin typeface="+mn-lt"/>
          <a:ea typeface="+mn-ea"/>
          <a:cs typeface="Arial Bold" pitchFamily="34" charset="0"/>
        </a:defRPr>
      </a:lvl1pPr>
      <a:lvl2pPr marL="457129" indent="-228567" algn="l" rtl="0" eaLnBrk="1" fontAlgn="base" hangingPunct="1">
        <a:spcBef>
          <a:spcPts val="600"/>
        </a:spcBef>
        <a:spcAft>
          <a:spcPct val="0"/>
        </a:spcAft>
        <a:buClr>
          <a:srgbClr val="0070C0"/>
        </a:buClr>
        <a:buSzPct val="100000"/>
        <a:buFont typeface="Arial" panose="020B0604020202020204" pitchFamily="34" charset="0"/>
        <a:buChar char="−"/>
        <a:defRPr sz="1800" kern="1200">
          <a:solidFill>
            <a:srgbClr val="000000"/>
          </a:solidFill>
          <a:latin typeface="Arial" pitchFamily="34" charset="0"/>
          <a:ea typeface="+mn-ea"/>
          <a:cs typeface="Arial" pitchFamily="34" charset="0"/>
        </a:defRPr>
      </a:lvl2pPr>
      <a:lvl3pPr marL="685695" indent="-228567" algn="l" rtl="0" eaLnBrk="1" fontAlgn="base" hangingPunct="1">
        <a:spcBef>
          <a:spcPts val="600"/>
        </a:spcBef>
        <a:spcAft>
          <a:spcPct val="0"/>
        </a:spcAft>
        <a:buClr>
          <a:srgbClr val="0070C0"/>
        </a:buClr>
        <a:buSzPct val="100000"/>
        <a:buFont typeface="Wingdings" panose="05000000000000000000" pitchFamily="2" charset="2"/>
        <a:buChar char="§"/>
        <a:defRPr sz="1800" kern="1200">
          <a:solidFill>
            <a:srgbClr val="000000"/>
          </a:solidFill>
          <a:latin typeface="Arial" pitchFamily="34" charset="0"/>
          <a:ea typeface="+mn-ea"/>
          <a:cs typeface="Arial" pitchFamily="34" charset="0"/>
        </a:defRPr>
      </a:lvl3pPr>
      <a:lvl4pPr marL="914259" indent="-228567" algn="l" rtl="0" eaLnBrk="1" fontAlgn="base" hangingPunct="1">
        <a:spcBef>
          <a:spcPts val="600"/>
        </a:spcBef>
        <a:spcAft>
          <a:spcPct val="0"/>
        </a:spcAft>
        <a:buClr>
          <a:srgbClr val="0070C0"/>
        </a:buClr>
        <a:buSzPct val="109000"/>
        <a:buFont typeface="Arial" panose="020B0604020202020204" pitchFamily="34" charset="0"/>
        <a:buChar char="•"/>
        <a:defRPr sz="1800" kern="1200">
          <a:solidFill>
            <a:srgbClr val="000000"/>
          </a:solidFill>
          <a:latin typeface="Arial" pitchFamily="34" charset="0"/>
          <a:ea typeface="+mn-ea"/>
          <a:cs typeface="Arial" pitchFamily="34" charset="0"/>
        </a:defRPr>
      </a:lvl4pPr>
      <a:lvl5pPr marL="1142825" indent="-228567" algn="l" rtl="0" eaLnBrk="1" fontAlgn="base" hangingPunct="1">
        <a:spcBef>
          <a:spcPts val="600"/>
        </a:spcBef>
        <a:spcAft>
          <a:spcPct val="0"/>
        </a:spcAft>
        <a:buClr>
          <a:srgbClr val="0070C0"/>
        </a:buClr>
        <a:buSzPct val="109000"/>
        <a:buFont typeface="Arial" panose="020B0604020202020204" pitchFamily="34" charset="0"/>
        <a:buChar char="•"/>
        <a:defRPr sz="1800" kern="1200">
          <a:solidFill>
            <a:srgbClr val="000000"/>
          </a:solidFill>
          <a:latin typeface="Arial" pitchFamily="34" charset="0"/>
          <a:ea typeface="+mn-ea"/>
          <a:cs typeface="Arial" pitchFamily="34" charset="0"/>
        </a:defRPr>
      </a:lvl5pPr>
      <a:lvl6pPr marL="2514213" indent="-228567"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3" indent="-228567"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2" indent="-228567"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2" indent="-228567"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259" rtl="0" eaLnBrk="1" latinLnBrk="0" hangingPunct="1">
        <a:defRPr sz="1800" kern="1200">
          <a:solidFill>
            <a:schemeClr val="tx1"/>
          </a:solidFill>
          <a:latin typeface="+mn-lt"/>
          <a:ea typeface="+mn-ea"/>
          <a:cs typeface="+mn-cs"/>
        </a:defRPr>
      </a:lvl1pPr>
      <a:lvl2pPr marL="457129"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9" algn="l" defTabSz="914259" rtl="0" eaLnBrk="1" latinLnBrk="0" hangingPunct="1">
        <a:defRPr sz="1800" kern="1200">
          <a:solidFill>
            <a:schemeClr val="tx1"/>
          </a:solidFill>
          <a:latin typeface="+mn-lt"/>
          <a:ea typeface="+mn-ea"/>
          <a:cs typeface="+mn-cs"/>
        </a:defRPr>
      </a:lvl4pPr>
      <a:lvl5pPr marL="1828518" algn="l" defTabSz="914259" rtl="0" eaLnBrk="1" latinLnBrk="0" hangingPunct="1">
        <a:defRPr sz="1800" kern="1200">
          <a:solidFill>
            <a:schemeClr val="tx1"/>
          </a:solidFill>
          <a:latin typeface="+mn-lt"/>
          <a:ea typeface="+mn-ea"/>
          <a:cs typeface="+mn-cs"/>
        </a:defRPr>
      </a:lvl5pPr>
      <a:lvl6pPr marL="2285648" algn="l" defTabSz="914259" rtl="0" eaLnBrk="1" latinLnBrk="0" hangingPunct="1">
        <a:defRPr sz="1800" kern="1200">
          <a:solidFill>
            <a:schemeClr val="tx1"/>
          </a:solidFill>
          <a:latin typeface="+mn-lt"/>
          <a:ea typeface="+mn-ea"/>
          <a:cs typeface="+mn-cs"/>
        </a:defRPr>
      </a:lvl6pPr>
      <a:lvl7pPr marL="2742779"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7"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utism.org.uk/" TargetMode="External"/><Relationship Id="rId2" Type="http://schemas.openxmlformats.org/officeDocument/2006/relationships/hyperlink" Target="https://www.rcot.co.uk/about-occupational-therapy/find-occupational-therapisthttps:/www.sensoryintegrationeducation.com/pages/local-therapists" TargetMode="External"/><Relationship Id="rId1" Type="http://schemas.openxmlformats.org/officeDocument/2006/relationships/slideLayout" Target="../slideLayouts/slideLayout6.xml"/><Relationship Id="rId4" Type="http://schemas.openxmlformats.org/officeDocument/2006/relationships/hyperlink" Target="https://www.nelft.nhs.uk/virtual-sensory-worksho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BDSpCommChildren@nelft.nhs.uk" TargetMode="External"/><Relationship Id="rId2" Type="http://schemas.openxmlformats.org/officeDocument/2006/relationships/hyperlink" Target="mailto:OTandPTadminqueries@nelft.nhs.uk"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hyperlink" Target="mailto:childrenss@lbbd.gov.uk"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GB" dirty="0"/>
          </a:p>
          <a:p>
            <a:r>
              <a:rPr lang="en-GB" sz="2000" dirty="0"/>
              <a:t>Children’s Integrated Therapy in Barking and Dagenham</a:t>
            </a:r>
          </a:p>
          <a:p>
            <a:endParaRPr lang="en-GB" dirty="0"/>
          </a:p>
        </p:txBody>
      </p:sp>
      <p:sp>
        <p:nvSpPr>
          <p:cNvPr id="9" name="Text Placeholder 8"/>
          <p:cNvSpPr>
            <a:spLocks noGrp="1"/>
          </p:cNvSpPr>
          <p:nvPr>
            <p:ph type="body" sz="quarter" idx="11"/>
          </p:nvPr>
        </p:nvSpPr>
        <p:spPr/>
        <p:txBody>
          <a:bodyPr/>
          <a:lstStyle/>
          <a:p>
            <a:r>
              <a:rPr lang="en-GB" sz="2000" dirty="0"/>
              <a:t>Date: 16th November 2022</a:t>
            </a:r>
          </a:p>
        </p:txBody>
      </p:sp>
    </p:spTree>
    <p:extLst>
      <p:ext uri="{BB962C8B-B14F-4D97-AF65-F5344CB8AC3E}">
        <p14:creationId xmlns:p14="http://schemas.microsoft.com/office/powerpoint/2010/main" val="2777890392"/>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DE8D1-99C2-BAF5-8531-D5B474037533}"/>
              </a:ext>
            </a:extLst>
          </p:cNvPr>
          <p:cNvSpPr>
            <a:spLocks noGrp="1"/>
          </p:cNvSpPr>
          <p:nvPr>
            <p:ph type="title"/>
          </p:nvPr>
        </p:nvSpPr>
        <p:spPr/>
        <p:txBody>
          <a:bodyPr/>
          <a:lstStyle/>
          <a:p>
            <a:r>
              <a:rPr lang="en-GB" dirty="0"/>
              <a:t>Standard OT queries:</a:t>
            </a:r>
          </a:p>
        </p:txBody>
      </p:sp>
      <p:sp>
        <p:nvSpPr>
          <p:cNvPr id="3" name="Slide Number Placeholder 2">
            <a:extLst>
              <a:ext uri="{FF2B5EF4-FFF2-40B4-BE49-F238E27FC236}">
                <a16:creationId xmlns:a16="http://schemas.microsoft.com/office/drawing/2014/main" id="{6AF120CF-B8ED-418C-C41F-D3DC5F3593E3}"/>
              </a:ext>
            </a:extLst>
          </p:cNvPr>
          <p:cNvSpPr>
            <a:spLocks noGrp="1"/>
          </p:cNvSpPr>
          <p:nvPr>
            <p:ph type="sldNum" sz="quarter" idx="4"/>
          </p:nvPr>
        </p:nvSpPr>
        <p:spPr/>
        <p:txBody>
          <a:bodyPr/>
          <a:lstStyle/>
          <a:p>
            <a:fld id="{CF707256-2AAE-4244-B495-8FEA21BDAB6D}" type="slidenum">
              <a:rPr lang="en-GB" smtClean="0"/>
              <a:pPr/>
              <a:t>10</a:t>
            </a:fld>
            <a:endParaRPr lang="en-GB" dirty="0"/>
          </a:p>
        </p:txBody>
      </p:sp>
      <p:sp>
        <p:nvSpPr>
          <p:cNvPr id="4" name="Text Placeholder 3">
            <a:extLst>
              <a:ext uri="{FF2B5EF4-FFF2-40B4-BE49-F238E27FC236}">
                <a16:creationId xmlns:a16="http://schemas.microsoft.com/office/drawing/2014/main" id="{DDB7AC31-32BA-687E-BF0F-A94163552E35}"/>
              </a:ext>
            </a:extLst>
          </p:cNvPr>
          <p:cNvSpPr>
            <a:spLocks noGrp="1"/>
          </p:cNvSpPr>
          <p:nvPr>
            <p:ph type="body" sz="quarter" idx="10"/>
          </p:nvPr>
        </p:nvSpPr>
        <p:spPr/>
        <p:txBody>
          <a:bodyPr/>
          <a:lstStyle/>
          <a:p>
            <a:r>
              <a:rPr lang="en-GB" sz="1200" b="1" dirty="0"/>
              <a:t>Dyspraxia diagnosis:</a:t>
            </a:r>
          </a:p>
          <a:p>
            <a:pPr lvl="1"/>
            <a:r>
              <a:rPr lang="en-GB" sz="1200" dirty="0"/>
              <a:t>We cannot diagnose dyspraxia only the Paediatrician can</a:t>
            </a:r>
          </a:p>
          <a:p>
            <a:r>
              <a:rPr lang="en-GB" sz="1200" b="1" dirty="0"/>
              <a:t>Safe space query:</a:t>
            </a:r>
          </a:p>
          <a:p>
            <a:pPr lvl="1"/>
            <a:r>
              <a:rPr lang="en-GB" sz="1200" dirty="0">
                <a:ea typeface="Calibri" panose="020F0502020204030204" pitchFamily="34" charset="0"/>
                <a:cs typeface="Times New Roman" panose="02020603050405020304" pitchFamily="18" charset="0"/>
              </a:rPr>
              <a:t>S</a:t>
            </a:r>
            <a:r>
              <a:rPr lang="en-GB" sz="1200" dirty="0">
                <a:effectLst/>
                <a:ea typeface="Calibri" panose="020F0502020204030204" pitchFamily="34" charset="0"/>
                <a:cs typeface="Times New Roman" panose="02020603050405020304" pitchFamily="18" charset="0"/>
              </a:rPr>
              <a:t>chool can refer to SSOT and ask for an assessment at home.</a:t>
            </a:r>
            <a:endParaRPr lang="en-GB" sz="1200" b="1" dirty="0">
              <a:effectLst/>
              <a:ea typeface="Calibri" panose="020F0502020204030204" pitchFamily="34" charset="0"/>
              <a:cs typeface="Times New Roman" panose="02020603050405020304" pitchFamily="18" charset="0"/>
            </a:endParaRPr>
          </a:p>
          <a:p>
            <a:r>
              <a:rPr lang="en-GB" sz="1200" b="1" dirty="0">
                <a:effectLst/>
                <a:latin typeface="Arial" panose="020B0604020202020204" pitchFamily="34" charset="0"/>
                <a:ea typeface="Calibri" panose="020F0502020204030204" pitchFamily="34" charset="0"/>
                <a:cs typeface="Times New Roman" panose="02020603050405020304" pitchFamily="18" charset="0"/>
              </a:rPr>
              <a:t>Dyslexia:</a:t>
            </a:r>
          </a:p>
          <a:p>
            <a:pPr lvl="1"/>
            <a:r>
              <a:rPr lang="en-GB" sz="1200" dirty="0">
                <a:effectLst/>
                <a:ea typeface="Calibri" panose="020F0502020204030204" pitchFamily="34" charset="0"/>
                <a:cs typeface="Times New Roman" panose="02020603050405020304" pitchFamily="18" charset="0"/>
              </a:rPr>
              <a:t>We do not assess a child for dyslexia as this is not part of our work remit. Please speak to your school SENCO to discuss how to access an assessment for dyslexia.</a:t>
            </a:r>
          </a:p>
          <a:p>
            <a:pPr lvl="1"/>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p>
          <a:p>
            <a:pPr marL="0" indent="0">
              <a:buNone/>
            </a:pPr>
            <a:endParaRPr lang="en-GB" sz="1200" dirty="0"/>
          </a:p>
          <a:p>
            <a:endParaRPr lang="en-GB" sz="1200" dirty="0"/>
          </a:p>
        </p:txBody>
      </p:sp>
      <p:sp>
        <p:nvSpPr>
          <p:cNvPr id="5" name="Text Placeholder 4">
            <a:extLst>
              <a:ext uri="{FF2B5EF4-FFF2-40B4-BE49-F238E27FC236}">
                <a16:creationId xmlns:a16="http://schemas.microsoft.com/office/drawing/2014/main" id="{B56A63CC-38DE-B0BB-950F-0C2E3FAB9DDD}"/>
              </a:ext>
            </a:extLst>
          </p:cNvPr>
          <p:cNvSpPr>
            <a:spLocks noGrp="1"/>
          </p:cNvSpPr>
          <p:nvPr>
            <p:ph type="body" sz="quarter" idx="11"/>
          </p:nvPr>
        </p:nvSpPr>
        <p:spPr/>
        <p:txBody>
          <a:bodyPr/>
          <a:lstStyle/>
          <a:p>
            <a:r>
              <a:rPr lang="en-GB" sz="1050" b="1" dirty="0"/>
              <a:t>Sensory difficulties:</a:t>
            </a:r>
          </a:p>
          <a:p>
            <a:pPr lvl="1"/>
            <a:r>
              <a:rPr lang="en-GB" sz="1050" dirty="0">
                <a:effectLst/>
                <a:ea typeface="Calibri" panose="020F0502020204030204" pitchFamily="34" charset="0"/>
              </a:rPr>
              <a:t>The evidence with regards to this treatment approach is very limited</a:t>
            </a:r>
          </a:p>
          <a:p>
            <a:pPr lvl="1"/>
            <a:r>
              <a:rPr lang="en-GB" sz="1050" dirty="0">
                <a:effectLst/>
                <a:ea typeface="Calibri" panose="020F0502020204030204" pitchFamily="34" charset="0"/>
              </a:rPr>
              <a:t>NHS do not fund this treatment approach due to lack of evidence and effectiveness</a:t>
            </a:r>
          </a:p>
          <a:p>
            <a:pPr lvl="1"/>
            <a:r>
              <a:rPr lang="en-GB" sz="1050" dirty="0">
                <a:ea typeface="Calibri" panose="020F0502020204030204" pitchFamily="34" charset="0"/>
              </a:rPr>
              <a:t>Parents can p</a:t>
            </a:r>
            <a:r>
              <a:rPr lang="en-GB" sz="1050" dirty="0">
                <a:effectLst/>
                <a:ea typeface="Calibri" panose="020F0502020204030204" pitchFamily="34" charset="0"/>
              </a:rPr>
              <a:t>rivately source this therapy or request funding via charities</a:t>
            </a:r>
          </a:p>
          <a:p>
            <a:pPr>
              <a:lnSpc>
                <a:spcPct val="107000"/>
              </a:lnSpc>
              <a:spcAft>
                <a:spcPts val="1200"/>
              </a:spcAft>
            </a:pPr>
            <a:r>
              <a:rPr lang="en-GB" sz="1050" b="1" dirty="0"/>
              <a:t>Sensory difficulties website resources:</a:t>
            </a:r>
          </a:p>
          <a:p>
            <a:pPr lvl="1">
              <a:spcAft>
                <a:spcPts val="1200"/>
              </a:spcAft>
            </a:pPr>
            <a:r>
              <a:rPr lang="en-GB" sz="900" u="sng" dirty="0">
                <a:solidFill>
                  <a:srgbClr val="0563C1"/>
                </a:solidFill>
                <a:effectLst/>
                <a:ea typeface="Calibri" panose="020F0502020204030204" pitchFamily="34" charset="0"/>
                <a:cs typeface="Times New Roman" panose="02020603050405020304" pitchFamily="18" charset="0"/>
                <a:hlinkClick r:id="rId2"/>
              </a:rPr>
              <a:t>https://www.rcot.co.uk/about-occupational-therapy/find-occupational-therapisthttps://www.sensoryintegrationeducation.com/pages/local-therapists</a:t>
            </a:r>
            <a:r>
              <a:rPr lang="en-GB" sz="900" dirty="0">
                <a:latin typeface="Calibri" panose="020F0502020204030204" pitchFamily="34" charset="0"/>
                <a:ea typeface="Calibri" panose="020F0502020204030204" pitchFamily="34" charset="0"/>
                <a:cs typeface="Times New Roman" panose="02020603050405020304" pitchFamily="18" charset="0"/>
              </a:rPr>
              <a:t> </a:t>
            </a:r>
          </a:p>
          <a:p>
            <a:pPr lvl="1">
              <a:spcAft>
                <a:spcPts val="1200"/>
              </a:spcAft>
            </a:pPr>
            <a:r>
              <a:rPr lang="en-GB" sz="900" u="sng" dirty="0">
                <a:solidFill>
                  <a:srgbClr val="0563C1"/>
                </a:solidFill>
                <a:effectLst/>
                <a:ea typeface="Calibri" panose="020F0502020204030204" pitchFamily="34" charset="0"/>
                <a:cs typeface="Times New Roman" panose="02020603050405020304" pitchFamily="18" charset="0"/>
                <a:hlinkClick r:id="rId3"/>
              </a:rPr>
              <a:t>https://www.autism.org.uk/</a:t>
            </a:r>
            <a:endParaRPr lang="en-GB" sz="900" u="sng" dirty="0">
              <a:solidFill>
                <a:srgbClr val="0563C1"/>
              </a:solidFill>
              <a:ea typeface="Calibri" panose="020F0502020204030204" pitchFamily="34" charset="0"/>
              <a:cs typeface="Times New Roman" panose="02020603050405020304" pitchFamily="18" charset="0"/>
            </a:endParaRPr>
          </a:p>
          <a:p>
            <a:pPr lvl="1">
              <a:spcAft>
                <a:spcPts val="1200"/>
              </a:spcAft>
            </a:pPr>
            <a:r>
              <a:rPr lang="en-GB" sz="900" u="sng" dirty="0">
                <a:solidFill>
                  <a:srgbClr val="0563C1"/>
                </a:solidFill>
                <a:effectLst/>
                <a:ea typeface="Calibri" panose="020F0502020204030204" pitchFamily="34" charset="0"/>
                <a:cs typeface="Times New Roman" panose="02020603050405020304" pitchFamily="18" charset="0"/>
                <a:hlinkClick r:id="rId4"/>
              </a:rPr>
              <a:t>https</a:t>
            </a:r>
            <a:r>
              <a:rPr lang="en-GB" sz="1050" u="sng" dirty="0">
                <a:solidFill>
                  <a:srgbClr val="0563C1"/>
                </a:solidFill>
                <a:effectLst/>
                <a:ea typeface="Calibri" panose="020F0502020204030204" pitchFamily="34" charset="0"/>
                <a:cs typeface="Times New Roman" panose="02020603050405020304" pitchFamily="18" charset="0"/>
                <a:hlinkClick r:id="rId4"/>
              </a:rPr>
              <a:t>://www.nelft.nhs.uk/virtual-sensory-workshop</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50" dirty="0"/>
          </a:p>
        </p:txBody>
      </p:sp>
    </p:spTree>
    <p:extLst>
      <p:ext uri="{BB962C8B-B14F-4D97-AF65-F5344CB8AC3E}">
        <p14:creationId xmlns:p14="http://schemas.microsoft.com/office/powerpoint/2010/main" val="365655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65090-80A3-5286-71F4-CED4D7444417}"/>
              </a:ext>
            </a:extLst>
          </p:cNvPr>
          <p:cNvSpPr>
            <a:spLocks noGrp="1"/>
          </p:cNvSpPr>
          <p:nvPr>
            <p:ph type="title"/>
          </p:nvPr>
        </p:nvSpPr>
        <p:spPr/>
        <p:txBody>
          <a:bodyPr/>
          <a:lstStyle/>
          <a:p>
            <a:r>
              <a:rPr lang="en-GB" dirty="0"/>
              <a:t>Therapy queries:</a:t>
            </a:r>
          </a:p>
        </p:txBody>
      </p:sp>
      <p:sp>
        <p:nvSpPr>
          <p:cNvPr id="3" name="Content Placeholder 2">
            <a:extLst>
              <a:ext uri="{FF2B5EF4-FFF2-40B4-BE49-F238E27FC236}">
                <a16:creationId xmlns:a16="http://schemas.microsoft.com/office/drawing/2014/main" id="{6550137D-6FE0-3924-3F8C-E922CEC51066}"/>
              </a:ext>
            </a:extLst>
          </p:cNvPr>
          <p:cNvSpPr>
            <a:spLocks noGrp="1"/>
          </p:cNvSpPr>
          <p:nvPr>
            <p:ph idx="1"/>
          </p:nvPr>
        </p:nvSpPr>
        <p:spPr/>
        <p:txBody>
          <a:bodyPr/>
          <a:lstStyle/>
          <a:p>
            <a:r>
              <a:rPr lang="en-GB" dirty="0"/>
              <a:t>Please email:</a:t>
            </a:r>
          </a:p>
          <a:p>
            <a:endParaRPr lang="en-GB" dirty="0"/>
          </a:p>
          <a:p>
            <a:r>
              <a:rPr lang="en-GB" dirty="0">
                <a:hlinkClick r:id="rId2"/>
              </a:rPr>
              <a:t>OTandPTadminqueries@nelft.nhs.uk</a:t>
            </a:r>
            <a:r>
              <a:rPr lang="en-GB" dirty="0"/>
              <a:t> for OT and PT queries</a:t>
            </a:r>
          </a:p>
          <a:p>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3"/>
              </a:rPr>
              <a:t>BDSpCommChildren@nelft.nhs.uk</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SALT queries</a:t>
            </a:r>
            <a:endParaRPr lang="en-GB" dirty="0"/>
          </a:p>
          <a:p>
            <a:pPr marL="0" indent="0">
              <a:buNone/>
            </a:pPr>
            <a:endParaRPr lang="en-GB" dirty="0"/>
          </a:p>
          <a:p>
            <a:r>
              <a:rPr lang="en-GB" dirty="0"/>
              <a:t>We aim to respond within 5 working days to any queries</a:t>
            </a:r>
          </a:p>
          <a:p>
            <a:endParaRPr lang="en-GB" dirty="0"/>
          </a:p>
          <a:p>
            <a:r>
              <a:rPr lang="en-GB" sz="1800">
                <a:effectLst/>
                <a:latin typeface="Arial" panose="020B0604020202020204" pitchFamily="34" charset="0"/>
                <a:ea typeface="Calibri" panose="020F0502020204030204" pitchFamily="34" charset="0"/>
                <a:cs typeface="Times New Roman" panose="02020603050405020304" pitchFamily="18" charset="0"/>
              </a:rPr>
              <a:t>If you would be interested in joining a group to provide feedback and help shape the development of the service, please get in touch.</a:t>
            </a:r>
            <a:endParaRPr lang="en-GB"/>
          </a:p>
          <a:p>
            <a:endParaRPr lang="en-GB" dirty="0"/>
          </a:p>
        </p:txBody>
      </p:sp>
      <p:sp>
        <p:nvSpPr>
          <p:cNvPr id="4" name="Slide Number Placeholder 3">
            <a:extLst>
              <a:ext uri="{FF2B5EF4-FFF2-40B4-BE49-F238E27FC236}">
                <a16:creationId xmlns:a16="http://schemas.microsoft.com/office/drawing/2014/main" id="{EBE1F82E-7AB0-4C46-1E2D-AE4658AEC465}"/>
              </a:ext>
            </a:extLst>
          </p:cNvPr>
          <p:cNvSpPr>
            <a:spLocks noGrp="1"/>
          </p:cNvSpPr>
          <p:nvPr>
            <p:ph type="sldNum" sz="quarter" idx="4"/>
          </p:nvPr>
        </p:nvSpPr>
        <p:spPr/>
        <p:txBody>
          <a:bodyPr/>
          <a:lstStyle/>
          <a:p>
            <a:fld id="{CF707256-2AAE-4244-B495-8FEA21BDAB6D}" type="slidenum">
              <a:rPr lang="en-GB" smtClean="0"/>
              <a:pPr/>
              <a:t>11</a:t>
            </a:fld>
            <a:endParaRPr lang="en-GB" dirty="0"/>
          </a:p>
        </p:txBody>
      </p:sp>
    </p:spTree>
    <p:extLst>
      <p:ext uri="{BB962C8B-B14F-4D97-AF65-F5344CB8AC3E}">
        <p14:creationId xmlns:p14="http://schemas.microsoft.com/office/powerpoint/2010/main" val="142511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Service Structure</a:t>
            </a:r>
          </a:p>
        </p:txBody>
      </p:sp>
      <p:sp>
        <p:nvSpPr>
          <p:cNvPr id="3" name="Slide Number Placeholder 2"/>
          <p:cNvSpPr>
            <a:spLocks noGrp="1"/>
          </p:cNvSpPr>
          <p:nvPr>
            <p:ph type="sldNum" sz="quarter" idx="4"/>
          </p:nvPr>
        </p:nvSpPr>
        <p:spPr/>
        <p:txBody>
          <a:bodyPr/>
          <a:lstStyle/>
          <a:p>
            <a:fld id="{CF707256-2AAE-4244-B495-8FEA21BDAB6D}" type="slidenum">
              <a:rPr lang="en-GB" smtClean="0"/>
              <a:pPr/>
              <a:t>2</a:t>
            </a:fld>
            <a:endParaRPr lang="en-GB"/>
          </a:p>
        </p:txBody>
      </p:sp>
      <p:graphicFrame>
        <p:nvGraphicFramePr>
          <p:cNvPr id="7" name="Diagram 6"/>
          <p:cNvGraphicFramePr/>
          <p:nvPr>
            <p:extLst>
              <p:ext uri="{D42A27DB-BD31-4B8C-83A1-F6EECF244321}">
                <p14:modId xmlns:p14="http://schemas.microsoft.com/office/powerpoint/2010/main" val="2553867969"/>
              </p:ext>
            </p:extLst>
          </p:nvPr>
        </p:nvGraphicFramePr>
        <p:xfrm>
          <a:off x="1149351" y="920149"/>
          <a:ext cx="6851650" cy="3936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93255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SALT, OT and PT service:</a:t>
            </a:r>
          </a:p>
        </p:txBody>
      </p:sp>
      <p:sp>
        <p:nvSpPr>
          <p:cNvPr id="4" name="Content Placeholder 3"/>
          <p:cNvSpPr>
            <a:spLocks noGrp="1"/>
          </p:cNvSpPr>
          <p:nvPr>
            <p:ph idx="1"/>
          </p:nvPr>
        </p:nvSpPr>
        <p:spPr/>
        <p:txBody>
          <a:bodyPr/>
          <a:lstStyle/>
          <a:p>
            <a:r>
              <a:rPr lang="en-GB" dirty="0"/>
              <a:t>Service for ages 0-18 years (19 years in special school)</a:t>
            </a:r>
          </a:p>
          <a:p>
            <a:endParaRPr lang="en-GB" dirty="0"/>
          </a:p>
          <a:p>
            <a:r>
              <a:rPr lang="en-GB" dirty="0"/>
              <a:t>GP and/or address in B &amp; D (School)</a:t>
            </a:r>
          </a:p>
          <a:p>
            <a:endParaRPr lang="en-GB" dirty="0"/>
          </a:p>
          <a:p>
            <a:r>
              <a:rPr lang="en-GB" dirty="0"/>
              <a:t>Referrals accepted from health professionals, schools, nurseries using the SPA form and completing relevant checklists where required</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29399158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2AE4-951D-3DB8-C9B6-1CDAF57D021F}"/>
              </a:ext>
            </a:extLst>
          </p:cNvPr>
          <p:cNvSpPr>
            <a:spLocks noGrp="1"/>
          </p:cNvSpPr>
          <p:nvPr>
            <p:ph type="title"/>
          </p:nvPr>
        </p:nvSpPr>
        <p:spPr/>
        <p:txBody>
          <a:bodyPr/>
          <a:lstStyle/>
          <a:p>
            <a:r>
              <a:rPr lang="en-GB" dirty="0"/>
              <a:t>Entry Criteria</a:t>
            </a:r>
          </a:p>
        </p:txBody>
      </p:sp>
      <p:sp>
        <p:nvSpPr>
          <p:cNvPr id="3" name="Slide Number Placeholder 2">
            <a:extLst>
              <a:ext uri="{FF2B5EF4-FFF2-40B4-BE49-F238E27FC236}">
                <a16:creationId xmlns:a16="http://schemas.microsoft.com/office/drawing/2014/main" id="{34D6860D-106F-E35D-F364-308C2D212E22}"/>
              </a:ext>
            </a:extLst>
          </p:cNvPr>
          <p:cNvSpPr>
            <a:spLocks noGrp="1"/>
          </p:cNvSpPr>
          <p:nvPr>
            <p:ph type="sldNum" sz="quarter" idx="4"/>
          </p:nvPr>
        </p:nvSpPr>
        <p:spPr/>
        <p:txBody>
          <a:bodyPr/>
          <a:lstStyle/>
          <a:p>
            <a:fld id="{CF707256-2AAE-4244-B495-8FEA21BDAB6D}" type="slidenum">
              <a:rPr lang="en-GB" smtClean="0"/>
              <a:pPr/>
              <a:t>4</a:t>
            </a:fld>
            <a:endParaRPr lang="en-GB" dirty="0"/>
          </a:p>
        </p:txBody>
      </p:sp>
      <p:sp>
        <p:nvSpPr>
          <p:cNvPr id="4" name="Text Placeholder 3">
            <a:extLst>
              <a:ext uri="{FF2B5EF4-FFF2-40B4-BE49-F238E27FC236}">
                <a16:creationId xmlns:a16="http://schemas.microsoft.com/office/drawing/2014/main" id="{EAA1FD35-27BF-00EE-713C-6F3FEB50479C}"/>
              </a:ext>
            </a:extLst>
          </p:cNvPr>
          <p:cNvSpPr>
            <a:spLocks noGrp="1"/>
          </p:cNvSpPr>
          <p:nvPr>
            <p:ph type="body" sz="quarter" idx="10"/>
          </p:nvPr>
        </p:nvSpPr>
        <p:spPr/>
        <p:txBody>
          <a:bodyPr/>
          <a:lstStyle/>
          <a:p>
            <a:r>
              <a:rPr lang="en-GB" sz="1600" b="1" dirty="0"/>
              <a:t>OT &amp; PT service</a:t>
            </a:r>
            <a:r>
              <a:rPr lang="en-GB" sz="1400" dirty="0"/>
              <a:t>:</a:t>
            </a:r>
          </a:p>
          <a:p>
            <a:r>
              <a:rPr lang="en-GB" sz="1100" dirty="0"/>
              <a:t>Physiotherapy: assess children’s movement, mobility, posture, muscle strength and flexibility. They treat children mainly through exercise, movement and positioning through play</a:t>
            </a:r>
          </a:p>
          <a:p>
            <a:r>
              <a:rPr lang="en-GB" sz="1100" dirty="0"/>
              <a:t>Occupational Therapy: assess children‘s function in the areas of self care, such as dressing and brushing teeth, school skills, such as pencil skills, using scissors and rulers and participation in play.  Treatment through exercise and play</a:t>
            </a:r>
          </a:p>
          <a:p>
            <a:r>
              <a:rPr lang="en-US" sz="1200" b="1" dirty="0">
                <a:solidFill>
                  <a:srgbClr val="000000"/>
                </a:solidFill>
                <a:effectLst/>
                <a:latin typeface="Arial" panose="020B0604020202020204" pitchFamily="34" charset="0"/>
                <a:ea typeface="Times New Roman" panose="02020603050405020304" pitchFamily="18" charset="0"/>
              </a:rPr>
              <a:t>Referral criteria information sheet is available</a:t>
            </a:r>
          </a:p>
          <a:p>
            <a:pPr marL="0" indent="0">
              <a:buNone/>
            </a:pPr>
            <a:endParaRPr lang="en-GB" sz="1400" dirty="0"/>
          </a:p>
        </p:txBody>
      </p:sp>
      <p:sp>
        <p:nvSpPr>
          <p:cNvPr id="5" name="Text Placeholder 4">
            <a:extLst>
              <a:ext uri="{FF2B5EF4-FFF2-40B4-BE49-F238E27FC236}">
                <a16:creationId xmlns:a16="http://schemas.microsoft.com/office/drawing/2014/main" id="{25041829-1455-B819-C44D-4769E6756DFA}"/>
              </a:ext>
            </a:extLst>
          </p:cNvPr>
          <p:cNvSpPr>
            <a:spLocks noGrp="1"/>
          </p:cNvSpPr>
          <p:nvPr>
            <p:ph type="body" sz="quarter" idx="11"/>
          </p:nvPr>
        </p:nvSpPr>
        <p:spPr/>
        <p:txBody>
          <a:bodyPr/>
          <a:lstStyle/>
          <a:p>
            <a:r>
              <a:rPr lang="en-GB" sz="1600" b="1" dirty="0"/>
              <a:t>SALT</a:t>
            </a:r>
            <a:r>
              <a:rPr lang="en-GB" sz="1600" dirty="0"/>
              <a:t> </a:t>
            </a:r>
            <a:r>
              <a:rPr lang="en-GB" sz="1600" b="1" dirty="0"/>
              <a:t>Service</a:t>
            </a:r>
          </a:p>
          <a:p>
            <a:r>
              <a:rPr lang="en-GB" sz="1600" dirty="0"/>
              <a:t>All Early Years referrals need to have Early Years checklist completed and a clear description of  difficulties</a:t>
            </a:r>
          </a:p>
          <a:p>
            <a:r>
              <a:rPr lang="en-GB" sz="1600" dirty="0"/>
              <a:t>For school age referrals, school need to provide evidence of 2 terms of support and outcomes and a KS1,2 or 3 checklist completed</a:t>
            </a:r>
          </a:p>
          <a:p>
            <a:endParaRPr lang="en-GB" sz="1600" dirty="0"/>
          </a:p>
          <a:p>
            <a:pPr marL="0" indent="0">
              <a:buNone/>
            </a:pPr>
            <a:r>
              <a:rPr lang="en-GB" sz="1600" dirty="0"/>
              <a:t> </a:t>
            </a:r>
          </a:p>
        </p:txBody>
      </p:sp>
    </p:spTree>
    <p:extLst>
      <p:ext uri="{BB962C8B-B14F-4D97-AF65-F5344CB8AC3E}">
        <p14:creationId xmlns:p14="http://schemas.microsoft.com/office/powerpoint/2010/main" val="267526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DA95-F9B7-EAB9-8BE1-DB80365E5F4A}"/>
              </a:ext>
            </a:extLst>
          </p:cNvPr>
          <p:cNvSpPr>
            <a:spLocks noGrp="1"/>
          </p:cNvSpPr>
          <p:nvPr>
            <p:ph type="title"/>
          </p:nvPr>
        </p:nvSpPr>
        <p:spPr/>
        <p:txBody>
          <a:bodyPr/>
          <a:lstStyle/>
          <a:p>
            <a:r>
              <a:rPr lang="en-GB" dirty="0"/>
              <a:t>UTS model in Early Years</a:t>
            </a:r>
          </a:p>
        </p:txBody>
      </p:sp>
      <p:sp>
        <p:nvSpPr>
          <p:cNvPr id="3" name="Slide Number Placeholder 2">
            <a:extLst>
              <a:ext uri="{FF2B5EF4-FFF2-40B4-BE49-F238E27FC236}">
                <a16:creationId xmlns:a16="http://schemas.microsoft.com/office/drawing/2014/main" id="{029434F8-D0D4-7903-9E1D-592D31F3D2A8}"/>
              </a:ext>
            </a:extLst>
          </p:cNvPr>
          <p:cNvSpPr>
            <a:spLocks noGrp="1"/>
          </p:cNvSpPr>
          <p:nvPr>
            <p:ph type="sldNum" sz="quarter" idx="4"/>
          </p:nvPr>
        </p:nvSpPr>
        <p:spPr/>
        <p:txBody>
          <a:bodyPr/>
          <a:lstStyle/>
          <a:p>
            <a:fld id="{CF707256-2AAE-4244-B495-8FEA21BDAB6D}" type="slidenum">
              <a:rPr lang="en-GB" smtClean="0"/>
              <a:pPr/>
              <a:t>5</a:t>
            </a:fld>
            <a:endParaRPr lang="en-GB" dirty="0"/>
          </a:p>
        </p:txBody>
      </p:sp>
      <p:sp>
        <p:nvSpPr>
          <p:cNvPr id="4" name="Text Placeholder 3">
            <a:extLst>
              <a:ext uri="{FF2B5EF4-FFF2-40B4-BE49-F238E27FC236}">
                <a16:creationId xmlns:a16="http://schemas.microsoft.com/office/drawing/2014/main" id="{6F70CF70-C473-7FC3-2D42-89E0402E79BE}"/>
              </a:ext>
            </a:extLst>
          </p:cNvPr>
          <p:cNvSpPr>
            <a:spLocks noGrp="1"/>
          </p:cNvSpPr>
          <p:nvPr>
            <p:ph type="body" sz="quarter" idx="10"/>
          </p:nvPr>
        </p:nvSpPr>
        <p:spPr/>
        <p:txBody>
          <a:bodyPr/>
          <a:lstStyle/>
          <a:p>
            <a:endParaRPr lang="en-GB" sz="1400" dirty="0"/>
          </a:p>
        </p:txBody>
      </p:sp>
      <p:sp>
        <p:nvSpPr>
          <p:cNvPr id="5" name="Text Placeholder 4">
            <a:extLst>
              <a:ext uri="{FF2B5EF4-FFF2-40B4-BE49-F238E27FC236}">
                <a16:creationId xmlns:a16="http://schemas.microsoft.com/office/drawing/2014/main" id="{35AE0050-5F9D-D230-B624-AB9514C08BEF}"/>
              </a:ext>
            </a:extLst>
          </p:cNvPr>
          <p:cNvSpPr>
            <a:spLocks noGrp="1"/>
          </p:cNvSpPr>
          <p:nvPr>
            <p:ph type="body" sz="quarter" idx="11"/>
          </p:nvPr>
        </p:nvSpPr>
        <p:spPr/>
        <p:txBody>
          <a:bodyPr/>
          <a:lstStyle/>
          <a:p>
            <a:endParaRPr lang="en-GB" sz="1400" dirty="0"/>
          </a:p>
        </p:txBody>
      </p:sp>
      <p:sp>
        <p:nvSpPr>
          <p:cNvPr id="7" name="Text Placeholder 6">
            <a:extLst>
              <a:ext uri="{FF2B5EF4-FFF2-40B4-BE49-F238E27FC236}">
                <a16:creationId xmlns:a16="http://schemas.microsoft.com/office/drawing/2014/main" id="{1D29D906-3D7C-2CF2-C230-EE0D78F3D844}"/>
              </a:ext>
            </a:extLst>
          </p:cNvPr>
          <p:cNvSpPr>
            <a:spLocks noGrp="1"/>
          </p:cNvSpPr>
          <p:nvPr>
            <p:ph type="body" sz="quarter" idx="13"/>
          </p:nvPr>
        </p:nvSpPr>
        <p:spPr>
          <a:xfrm>
            <a:off x="2405285" y="3447107"/>
            <a:ext cx="4140000" cy="1457477"/>
          </a:xfrm>
        </p:spPr>
        <p:txBody>
          <a:bodyPr/>
          <a:lstStyle/>
          <a:p>
            <a:pPr marL="0" indent="0">
              <a:buNone/>
            </a:pPr>
            <a:endParaRPr lang="en-GB" dirty="0"/>
          </a:p>
        </p:txBody>
      </p:sp>
      <p:sp>
        <p:nvSpPr>
          <p:cNvPr id="8" name="Rectangle 7">
            <a:extLst>
              <a:ext uri="{FF2B5EF4-FFF2-40B4-BE49-F238E27FC236}">
                <a16:creationId xmlns:a16="http://schemas.microsoft.com/office/drawing/2014/main" id="{0FD0AB0D-B92D-4D19-1633-9853E902EC05}"/>
              </a:ext>
            </a:extLst>
          </p:cNvPr>
          <p:cNvSpPr/>
          <p:nvPr/>
        </p:nvSpPr>
        <p:spPr>
          <a:xfrm>
            <a:off x="252000" y="1152001"/>
            <a:ext cx="4140000" cy="21577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800" b="1" dirty="0">
                <a:solidFill>
                  <a:schemeClr val="tx2"/>
                </a:solidFill>
              </a:rPr>
              <a:t>Universal</a:t>
            </a:r>
          </a:p>
          <a:p>
            <a:pPr marL="285750" indent="-285750">
              <a:buFont typeface="Arial" panose="020B0604020202020204" pitchFamily="34" charset="0"/>
              <a:buChar char="•"/>
            </a:pPr>
            <a:r>
              <a:rPr lang="en-GB" sz="1800" dirty="0"/>
              <a:t>Early </a:t>
            </a:r>
            <a:r>
              <a:rPr lang="en-GB" sz="1800" dirty="0" err="1"/>
              <a:t>Intevention</a:t>
            </a:r>
            <a:r>
              <a:rPr lang="en-GB" sz="1800" dirty="0"/>
              <a:t> and Prevention</a:t>
            </a:r>
          </a:p>
          <a:p>
            <a:pPr marL="285750" indent="-285750">
              <a:buFont typeface="Arial" panose="020B0604020202020204" pitchFamily="34" charset="0"/>
              <a:buChar char="•"/>
            </a:pPr>
            <a:r>
              <a:rPr lang="en-GB" sz="1800" dirty="0"/>
              <a:t>Children’s Centre Support</a:t>
            </a:r>
          </a:p>
          <a:p>
            <a:pPr marL="285750" indent="-285750">
              <a:buFont typeface="Arial" panose="020B0604020202020204" pitchFamily="34" charset="0"/>
              <a:buChar char="•"/>
            </a:pPr>
            <a:r>
              <a:rPr lang="en-GB" sz="1800" dirty="0"/>
              <a:t>Training to </a:t>
            </a:r>
            <a:r>
              <a:rPr lang="en-GB" dirty="0"/>
              <a:t>HVs</a:t>
            </a:r>
            <a:r>
              <a:rPr lang="en-GB" sz="1800" dirty="0"/>
              <a:t> and Nurseries</a:t>
            </a:r>
          </a:p>
          <a:p>
            <a:pPr marL="285750" indent="-285750">
              <a:buFont typeface="Arial" panose="020B0604020202020204" pitchFamily="34" charset="0"/>
              <a:buChar char="•"/>
            </a:pPr>
            <a:r>
              <a:rPr lang="en-GB" sz="1800" dirty="0" err="1"/>
              <a:t>Youtube</a:t>
            </a:r>
            <a:r>
              <a:rPr lang="en-GB" sz="1800" dirty="0"/>
              <a:t> links shared with nurseries and HVs</a:t>
            </a:r>
          </a:p>
          <a:p>
            <a:pPr marL="285750" indent="-285750">
              <a:buFont typeface="Arial" panose="020B0604020202020204" pitchFamily="34" charset="0"/>
              <a:buChar char="•"/>
            </a:pPr>
            <a:r>
              <a:rPr lang="en-GB" sz="1800" dirty="0"/>
              <a:t>Developing websites with information and advice for parents</a:t>
            </a:r>
          </a:p>
        </p:txBody>
      </p:sp>
      <p:sp>
        <p:nvSpPr>
          <p:cNvPr id="9" name="Rectangle 8">
            <a:extLst>
              <a:ext uri="{FF2B5EF4-FFF2-40B4-BE49-F238E27FC236}">
                <a16:creationId xmlns:a16="http://schemas.microsoft.com/office/drawing/2014/main" id="{2D4BAAA5-4B63-3BF5-1D7D-298BCA7613D8}"/>
              </a:ext>
            </a:extLst>
          </p:cNvPr>
          <p:cNvSpPr/>
          <p:nvPr/>
        </p:nvSpPr>
        <p:spPr>
          <a:xfrm>
            <a:off x="4698001" y="1152000"/>
            <a:ext cx="4140000" cy="215778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a:solidFill>
                  <a:schemeClr val="tx2"/>
                </a:solidFill>
              </a:rPr>
              <a:t>Targeted</a:t>
            </a:r>
          </a:p>
          <a:p>
            <a:pPr marL="285750" indent="-285750">
              <a:buFont typeface="Arial" panose="020B0604020202020204" pitchFamily="34" charset="0"/>
              <a:buChar char="•"/>
            </a:pPr>
            <a:r>
              <a:rPr lang="en-GB" sz="1600" dirty="0"/>
              <a:t>Parent Workshop webinar links sent when parents accepted to SALT service Parent Training links and Parent Groups to develop Children’s Language at different levels depending on need</a:t>
            </a:r>
          </a:p>
          <a:p>
            <a:pPr marL="285750" indent="-285750">
              <a:buFont typeface="Arial" panose="020B0604020202020204" pitchFamily="34" charset="0"/>
              <a:buChar char="•"/>
            </a:pPr>
            <a:r>
              <a:rPr lang="en-GB" sz="1600" dirty="0"/>
              <a:t>Above can be sent to nurseries on request</a:t>
            </a:r>
          </a:p>
          <a:p>
            <a:endParaRPr lang="en-GB" sz="1600" dirty="0"/>
          </a:p>
        </p:txBody>
      </p:sp>
      <p:sp>
        <p:nvSpPr>
          <p:cNvPr id="10" name="Rectangle 9">
            <a:extLst>
              <a:ext uri="{FF2B5EF4-FFF2-40B4-BE49-F238E27FC236}">
                <a16:creationId xmlns:a16="http://schemas.microsoft.com/office/drawing/2014/main" id="{D80BCB7D-91D1-F920-03E4-7620C4CC62A8}"/>
              </a:ext>
            </a:extLst>
          </p:cNvPr>
          <p:cNvSpPr/>
          <p:nvPr/>
        </p:nvSpPr>
        <p:spPr>
          <a:xfrm>
            <a:off x="2497015" y="3447106"/>
            <a:ext cx="4048270" cy="1457477"/>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chemeClr val="tx2"/>
                </a:solidFill>
              </a:rPr>
              <a:t>Specialist</a:t>
            </a:r>
          </a:p>
          <a:p>
            <a:pPr marL="285750" indent="-285750">
              <a:buFont typeface="Arial" panose="020B0604020202020204" pitchFamily="34" charset="0"/>
              <a:buChar char="•"/>
            </a:pPr>
            <a:r>
              <a:rPr lang="en-GB" dirty="0"/>
              <a:t>Specialist packages of care designed to support individual children with specific needs depending on Pathway </a:t>
            </a:r>
          </a:p>
        </p:txBody>
      </p:sp>
    </p:spTree>
    <p:extLst>
      <p:ext uri="{BB962C8B-B14F-4D97-AF65-F5344CB8AC3E}">
        <p14:creationId xmlns:p14="http://schemas.microsoft.com/office/powerpoint/2010/main" val="374457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Universal in School</a:t>
            </a:r>
          </a:p>
        </p:txBody>
      </p:sp>
      <p:graphicFrame>
        <p:nvGraphicFramePr>
          <p:cNvPr id="3" name="Content Placeholder 2"/>
          <p:cNvGraphicFramePr>
            <a:graphicFrameLocks noGrp="1"/>
          </p:cNvGraphicFramePr>
          <p:nvPr>
            <p:ph idx="1"/>
          </p:nvPr>
        </p:nvGraphicFramePr>
        <p:xfrm>
          <a:off x="250828" y="1101009"/>
          <a:ext cx="8593138" cy="326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56207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Targeted in Schools</a:t>
            </a:r>
          </a:p>
        </p:txBody>
      </p:sp>
      <p:graphicFrame>
        <p:nvGraphicFramePr>
          <p:cNvPr id="5" name="Content Placeholder 4"/>
          <p:cNvGraphicFramePr>
            <a:graphicFrameLocks noGrp="1"/>
          </p:cNvGraphicFramePr>
          <p:nvPr>
            <p:ph idx="1"/>
          </p:nvPr>
        </p:nvGraphicFramePr>
        <p:xfrm>
          <a:off x="250825" y="1152525"/>
          <a:ext cx="8593138" cy="326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CF707256-2AAE-4244-B495-8FEA21BDAB6D}" type="slidenum">
              <a:rPr lang="en-GB" smtClean="0"/>
              <a:pPr/>
              <a:t>7</a:t>
            </a:fld>
            <a:endParaRPr lang="en-GB"/>
          </a:p>
        </p:txBody>
      </p:sp>
    </p:spTree>
    <p:extLst>
      <p:ext uri="{BB962C8B-B14F-4D97-AF65-F5344CB8AC3E}">
        <p14:creationId xmlns:p14="http://schemas.microsoft.com/office/powerpoint/2010/main" val="33573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Specialist</a:t>
            </a:r>
          </a:p>
        </p:txBody>
      </p:sp>
      <p:graphicFrame>
        <p:nvGraphicFramePr>
          <p:cNvPr id="5" name="Content Placeholder 4"/>
          <p:cNvGraphicFramePr>
            <a:graphicFrameLocks noGrp="1"/>
          </p:cNvGraphicFramePr>
          <p:nvPr>
            <p:ph idx="1"/>
          </p:nvPr>
        </p:nvGraphicFramePr>
        <p:xfrm>
          <a:off x="250825" y="1152525"/>
          <a:ext cx="8593138" cy="326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CF707256-2AAE-4244-B495-8FEA21BDAB6D}" type="slidenum">
              <a:rPr lang="en-GB" smtClean="0"/>
              <a:pPr/>
              <a:t>8</a:t>
            </a:fld>
            <a:endParaRPr lang="en-GB"/>
          </a:p>
        </p:txBody>
      </p:sp>
    </p:spTree>
    <p:extLst>
      <p:ext uri="{BB962C8B-B14F-4D97-AF65-F5344CB8AC3E}">
        <p14:creationId xmlns:p14="http://schemas.microsoft.com/office/powerpoint/2010/main" val="370366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2A28A-C55B-4EF4-9E12-EF66107965EA}"/>
              </a:ext>
            </a:extLst>
          </p:cNvPr>
          <p:cNvSpPr>
            <a:spLocks noGrp="1"/>
          </p:cNvSpPr>
          <p:nvPr>
            <p:ph type="title"/>
          </p:nvPr>
        </p:nvSpPr>
        <p:spPr/>
        <p:txBody>
          <a:bodyPr/>
          <a:lstStyle/>
          <a:p>
            <a:r>
              <a:rPr lang="en-GB" dirty="0"/>
              <a:t>Referral to other Services</a:t>
            </a:r>
          </a:p>
        </p:txBody>
      </p:sp>
      <p:sp>
        <p:nvSpPr>
          <p:cNvPr id="3" name="Slide Number Placeholder 2">
            <a:extLst>
              <a:ext uri="{FF2B5EF4-FFF2-40B4-BE49-F238E27FC236}">
                <a16:creationId xmlns:a16="http://schemas.microsoft.com/office/drawing/2014/main" id="{FB7F5ADA-A776-CB27-F3D6-0F24C58B7BF6}"/>
              </a:ext>
            </a:extLst>
          </p:cNvPr>
          <p:cNvSpPr>
            <a:spLocks noGrp="1"/>
          </p:cNvSpPr>
          <p:nvPr>
            <p:ph type="sldNum" sz="quarter" idx="4"/>
          </p:nvPr>
        </p:nvSpPr>
        <p:spPr/>
        <p:txBody>
          <a:bodyPr/>
          <a:lstStyle/>
          <a:p>
            <a:fld id="{CF707256-2AAE-4244-B495-8FEA21BDAB6D}" type="slidenum">
              <a:rPr lang="en-GB" smtClean="0"/>
              <a:pPr/>
              <a:t>9</a:t>
            </a:fld>
            <a:endParaRPr lang="en-GB" dirty="0"/>
          </a:p>
        </p:txBody>
      </p:sp>
      <p:sp>
        <p:nvSpPr>
          <p:cNvPr id="4" name="Text Placeholder 3">
            <a:extLst>
              <a:ext uri="{FF2B5EF4-FFF2-40B4-BE49-F238E27FC236}">
                <a16:creationId xmlns:a16="http://schemas.microsoft.com/office/drawing/2014/main" id="{FCD3123E-3179-4187-50D1-FA0B7D7953E1}"/>
              </a:ext>
            </a:extLst>
          </p:cNvPr>
          <p:cNvSpPr>
            <a:spLocks noGrp="1"/>
          </p:cNvSpPr>
          <p:nvPr>
            <p:ph type="body" sz="quarter" idx="10"/>
          </p:nvPr>
        </p:nvSpPr>
        <p:spPr/>
        <p:txBody>
          <a:bodyPr/>
          <a:lstStyle/>
          <a:p>
            <a:r>
              <a:rPr lang="en-GB" b="1" dirty="0"/>
              <a:t>Social Care OT:</a:t>
            </a:r>
          </a:p>
          <a:p>
            <a:r>
              <a:rPr lang="en-US" sz="1400" dirty="0">
                <a:solidFill>
                  <a:srgbClr val="000000"/>
                </a:solidFill>
                <a:latin typeface="Arial" panose="020B0604020202020204" pitchFamily="34" charset="0"/>
                <a:ea typeface="Times New Roman" panose="02020603050405020304" pitchFamily="18" charset="0"/>
              </a:rPr>
              <a:t>A</a:t>
            </a:r>
            <a:r>
              <a:rPr lang="en-US" sz="1400" dirty="0">
                <a:solidFill>
                  <a:srgbClr val="000000"/>
                </a:solidFill>
                <a:effectLst/>
                <a:latin typeface="Arial" panose="020B0604020202020204" pitchFamily="34" charset="0"/>
                <a:ea typeface="Times New Roman" panose="02020603050405020304" pitchFamily="18" charset="0"/>
              </a:rPr>
              <a:t>ny minor/major equipment at home, will need to be referred to the Barking and Dagenham Social Services OT team:</a:t>
            </a:r>
          </a:p>
          <a:p>
            <a:r>
              <a:rPr lang="en-US" sz="1400" b="1" dirty="0">
                <a:solidFill>
                  <a:srgbClr val="000000"/>
                </a:solidFill>
                <a:latin typeface="Arial" panose="020B0604020202020204" pitchFamily="34" charset="0"/>
              </a:rPr>
              <a:t>Contact details:</a:t>
            </a:r>
          </a:p>
          <a:p>
            <a:r>
              <a:rPr lang="en-US" sz="1400" u="sng" dirty="0">
                <a:solidFill>
                  <a:srgbClr val="0000FF"/>
                </a:solidFill>
                <a:effectLst/>
                <a:latin typeface="Arial" panose="020B0604020202020204" pitchFamily="34" charset="0"/>
                <a:ea typeface="Times New Roman" panose="02020603050405020304" pitchFamily="18" charset="0"/>
                <a:hlinkClick r:id="rId2"/>
              </a:rPr>
              <a:t>childrenss@lbbd.gov.uk</a:t>
            </a:r>
            <a:r>
              <a:rPr lang="en-GB" sz="1400" b="0" i="0" dirty="0">
                <a:solidFill>
                  <a:srgbClr val="000000"/>
                </a:solidFill>
                <a:effectLst/>
                <a:latin typeface="Roboto Slab"/>
              </a:rPr>
              <a:t> 020 8227 3811</a:t>
            </a:r>
            <a:endParaRPr lang="en-US" sz="1400" dirty="0">
              <a:latin typeface="Arial" panose="020B0604020202020204" pitchFamily="34" charset="0"/>
              <a:ea typeface="Times New Roman" panose="02020603050405020304" pitchFamily="18" charset="0"/>
            </a:endParaRPr>
          </a:p>
          <a:p>
            <a:endParaRPr lang="en-GB" sz="1400" dirty="0"/>
          </a:p>
        </p:txBody>
      </p:sp>
      <p:sp>
        <p:nvSpPr>
          <p:cNvPr id="5" name="Text Placeholder 4">
            <a:extLst>
              <a:ext uri="{FF2B5EF4-FFF2-40B4-BE49-F238E27FC236}">
                <a16:creationId xmlns:a16="http://schemas.microsoft.com/office/drawing/2014/main" id="{6AE83CDE-1FF7-8C83-F817-81A379E01A50}"/>
              </a:ext>
            </a:extLst>
          </p:cNvPr>
          <p:cNvSpPr>
            <a:spLocks noGrp="1"/>
          </p:cNvSpPr>
          <p:nvPr>
            <p:ph type="body" sz="quarter" idx="11"/>
          </p:nvPr>
        </p:nvSpPr>
        <p:spPr/>
        <p:txBody>
          <a:bodyPr/>
          <a:lstStyle/>
          <a:p>
            <a:r>
              <a:rPr lang="en-GB" b="1" dirty="0"/>
              <a:t>Wheelchair services:</a:t>
            </a:r>
          </a:p>
          <a:p>
            <a:pPr algn="just">
              <a:spcAft>
                <a:spcPts val="0"/>
              </a:spcAft>
              <a:tabLst>
                <a:tab pos="90170" algn="l"/>
              </a:tabLst>
            </a:pPr>
            <a:r>
              <a:rPr lang="en-US" sz="1400" dirty="0">
                <a:solidFill>
                  <a:srgbClr val="000000"/>
                </a:solidFill>
                <a:effectLst/>
                <a:latin typeface="Arial" panose="020B0604020202020204" pitchFamily="34" charset="0"/>
                <a:ea typeface="Times New Roman" panose="02020603050405020304" pitchFamily="18" charset="0"/>
              </a:rPr>
              <a:t>We can only make referrals to the wheelchair services if the child has been assessed by us. </a:t>
            </a:r>
          </a:p>
          <a:p>
            <a:pPr algn="just">
              <a:spcAft>
                <a:spcPts val="0"/>
              </a:spcAft>
              <a:tabLst>
                <a:tab pos="90170" algn="l"/>
              </a:tabLst>
            </a:pPr>
            <a:r>
              <a:rPr lang="en-US" sz="1400" dirty="0">
                <a:solidFill>
                  <a:srgbClr val="000000"/>
                </a:solidFill>
                <a:effectLst/>
                <a:latin typeface="Arial" panose="020B0604020202020204" pitchFamily="34" charset="0"/>
                <a:ea typeface="Times New Roman" panose="02020603050405020304" pitchFamily="18" charset="0"/>
              </a:rPr>
              <a:t>Any professional can make a referral directly to the wheelchair services if a need is identified, however, they have their own criteria which is outlined on their referral form. </a:t>
            </a:r>
          </a:p>
          <a:p>
            <a:pPr algn="just">
              <a:spcAft>
                <a:spcPts val="0"/>
              </a:spcAft>
              <a:tabLst>
                <a:tab pos="90170" algn="l"/>
              </a:tabLst>
            </a:pPr>
            <a:r>
              <a:rPr lang="en-US" sz="1400" b="1" dirty="0">
                <a:solidFill>
                  <a:srgbClr val="000000"/>
                </a:solidFill>
                <a:latin typeface="Arial" panose="020B0604020202020204" pitchFamily="34" charset="0"/>
                <a:ea typeface="Times New Roman" panose="02020603050405020304" pitchFamily="18" charset="0"/>
              </a:rPr>
              <a:t>C</a:t>
            </a:r>
            <a:r>
              <a:rPr lang="en-US" sz="1400" b="1" dirty="0">
                <a:solidFill>
                  <a:srgbClr val="000000"/>
                </a:solidFill>
                <a:effectLst/>
                <a:latin typeface="Arial" panose="020B0604020202020204" pitchFamily="34" charset="0"/>
                <a:ea typeface="Times New Roman" panose="02020603050405020304" pitchFamily="18" charset="0"/>
              </a:rPr>
              <a:t>ontact email:</a:t>
            </a:r>
          </a:p>
          <a:p>
            <a:pPr algn="just">
              <a:spcAft>
                <a:spcPts val="0"/>
              </a:spcAft>
              <a:tabLst>
                <a:tab pos="90170" algn="l"/>
              </a:tabLst>
            </a:pPr>
            <a:r>
              <a:rPr lang="en-US" sz="1400" dirty="0">
                <a:solidFill>
                  <a:srgbClr val="000000"/>
                </a:solidFill>
                <a:effectLst/>
                <a:latin typeface="Arial" panose="020B0604020202020204" pitchFamily="34" charset="0"/>
                <a:ea typeface="Times New Roman" panose="02020603050405020304" pitchFamily="18" charset="0"/>
              </a:rPr>
              <a:t>northeastlondon@ajmhealthcare.org</a:t>
            </a:r>
            <a:endParaRPr lang="en-GB" sz="1400" dirty="0">
              <a:effectLst/>
              <a:latin typeface="Times New Roman" panose="02020603050405020304" pitchFamily="18" charset="0"/>
              <a:ea typeface="Times New Roman" panose="02020603050405020304" pitchFamily="18" charset="0"/>
            </a:endParaRPr>
          </a:p>
          <a:p>
            <a:endParaRPr lang="en-GB" sz="1400" dirty="0"/>
          </a:p>
        </p:txBody>
      </p:sp>
    </p:spTree>
    <p:extLst>
      <p:ext uri="{BB962C8B-B14F-4D97-AF65-F5344CB8AC3E}">
        <p14:creationId xmlns:p14="http://schemas.microsoft.com/office/powerpoint/2010/main" val="648358156"/>
      </p:ext>
    </p:extLst>
  </p:cSld>
  <p:clrMapOvr>
    <a:masterClrMapping/>
  </p:clrMapOvr>
</p:sld>
</file>

<file path=ppt/theme/theme1.xml><?xml version="1.0" encoding="utf-8"?>
<a:theme xmlns:a="http://schemas.openxmlformats.org/drawingml/2006/main" name="Presentation template NELFT 2020">
  <a:themeElements>
    <a:clrScheme name="NELFT">
      <a:dk1>
        <a:srgbClr val="005EB8"/>
      </a:dk1>
      <a:lt1>
        <a:sysClr val="window" lastClr="FFFFFF"/>
      </a:lt1>
      <a:dk2>
        <a:srgbClr val="000000"/>
      </a:dk2>
      <a:lt2>
        <a:srgbClr val="EEECE1"/>
      </a:lt2>
      <a:accent1>
        <a:srgbClr val="78BE20"/>
      </a:accent1>
      <a:accent2>
        <a:srgbClr val="FFCB05"/>
      </a:accent2>
      <a:accent3>
        <a:srgbClr val="ED8B00"/>
      </a:accent3>
      <a:accent4>
        <a:srgbClr val="AE2573"/>
      </a:accent4>
      <a:accent5>
        <a:srgbClr val="005EB8"/>
      </a:accent5>
      <a:accent6>
        <a:srgbClr val="00308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7976</TotalTime>
  <Words>994</Words>
  <Application>Microsoft Office PowerPoint</Application>
  <PresentationFormat>On-screen Show (16:9)</PresentationFormat>
  <Paragraphs>121</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Bold</vt:lpstr>
      <vt:lpstr>Arial Rounded MT Bold</vt:lpstr>
      <vt:lpstr>Calibri</vt:lpstr>
      <vt:lpstr>Roboto Slab</vt:lpstr>
      <vt:lpstr>Rockwell</vt:lpstr>
      <vt:lpstr>Times New Roman</vt:lpstr>
      <vt:lpstr>Wingdings</vt:lpstr>
      <vt:lpstr>Presentation template NELFT 2020</vt:lpstr>
      <vt:lpstr>PowerPoint Presentation</vt:lpstr>
      <vt:lpstr>Service Structure</vt:lpstr>
      <vt:lpstr>SALT, OT and PT service:</vt:lpstr>
      <vt:lpstr>Entry Criteria</vt:lpstr>
      <vt:lpstr>UTS model in Early Years</vt:lpstr>
      <vt:lpstr>Universal in School</vt:lpstr>
      <vt:lpstr>Targeted in Schools</vt:lpstr>
      <vt:lpstr>Specialist</vt:lpstr>
      <vt:lpstr>Referral to other Services</vt:lpstr>
      <vt:lpstr>Standard OT queries:</vt:lpstr>
      <vt:lpstr>Therapy queries: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Muntus</dc:creator>
  <cp:lastModifiedBy>Edwards Denise</cp:lastModifiedBy>
  <cp:revision>669</cp:revision>
  <cp:lastPrinted>2016-10-05T11:27:00Z</cp:lastPrinted>
  <dcterms:created xsi:type="dcterms:W3CDTF">2015-10-28T14:02:57Z</dcterms:created>
  <dcterms:modified xsi:type="dcterms:W3CDTF">2022-11-15T16:36:27Z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fb1906a3-ad1d-4d55-b364-8f5ab6949427</vt:lpwstr>
  </property>
</Properties>
</file>