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6"/>
    <p:sldMasterId id="2147483670" r:id="rId7"/>
    <p:sldMasterId id="2147483661" r:id="rId8"/>
  </p:sldMasterIdLst>
  <p:notesMasterIdLst>
    <p:notesMasterId r:id="rId26"/>
  </p:notesMasterIdLst>
  <p:sldIdLst>
    <p:sldId id="256" r:id="rId9"/>
    <p:sldId id="282" r:id="rId10"/>
    <p:sldId id="283" r:id="rId11"/>
    <p:sldId id="284" r:id="rId12"/>
    <p:sldId id="285" r:id="rId13"/>
    <p:sldId id="286" r:id="rId14"/>
    <p:sldId id="287" r:id="rId15"/>
    <p:sldId id="288" r:id="rId16"/>
    <p:sldId id="289" r:id="rId17"/>
    <p:sldId id="290" r:id="rId18"/>
    <p:sldId id="275" r:id="rId19"/>
    <p:sldId id="276" r:id="rId20"/>
    <p:sldId id="277" r:id="rId21"/>
    <p:sldId id="281" r:id="rId22"/>
    <p:sldId id="278" r:id="rId23"/>
    <p:sldId id="279"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05"/>
    <p:restoredTop sz="94667"/>
  </p:normalViewPr>
  <p:slideViewPr>
    <p:cSldViewPr snapToGrid="0" snapToObjects="1">
      <p:cViewPr varScale="1">
        <p:scale>
          <a:sx n="112" d="100"/>
          <a:sy n="112" d="100"/>
        </p:scale>
        <p:origin x="66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FA1B45-1CF1-46FF-80F9-5BD9E4C9646A}"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64936E41-DEF2-48B0-88D0-A2902C5AF0E9}">
      <dgm:prSet/>
      <dgm:spPr/>
      <dgm:t>
        <a:bodyPr/>
        <a:lstStyle/>
        <a:p>
          <a:r>
            <a:rPr lang="en-GB"/>
            <a:t>Government proposals long awaited  - right support, right time, right place </a:t>
          </a:r>
          <a:endParaRPr lang="en-US"/>
        </a:p>
      </dgm:t>
    </dgm:pt>
    <dgm:pt modelId="{076BEAA5-94CB-4C8B-8E39-31109243AB71}" type="parTrans" cxnId="{BC8CDB80-BC8A-4C57-A0A4-007A89B41AB1}">
      <dgm:prSet/>
      <dgm:spPr/>
      <dgm:t>
        <a:bodyPr/>
        <a:lstStyle/>
        <a:p>
          <a:endParaRPr lang="en-US"/>
        </a:p>
      </dgm:t>
    </dgm:pt>
    <dgm:pt modelId="{46D4FB86-B17B-4D80-BDC0-34D28FC1B191}" type="sibTrans" cxnId="{BC8CDB80-BC8A-4C57-A0A4-007A89B41AB1}">
      <dgm:prSet/>
      <dgm:spPr/>
      <dgm:t>
        <a:bodyPr/>
        <a:lstStyle/>
        <a:p>
          <a:endParaRPr lang="en-US"/>
        </a:p>
      </dgm:t>
    </dgm:pt>
    <dgm:pt modelId="{6F2455C3-6370-4893-B23B-DA3CF69C167E}">
      <dgm:prSet/>
      <dgm:spPr/>
      <dgm:t>
        <a:bodyPr/>
        <a:lstStyle/>
        <a:p>
          <a:r>
            <a:rPr lang="en-GB"/>
            <a:t>Experiences and outcomes for those with SEND overall are poor </a:t>
          </a:r>
          <a:endParaRPr lang="en-US"/>
        </a:p>
      </dgm:t>
    </dgm:pt>
    <dgm:pt modelId="{201A86B5-156D-42F5-9F3B-EA6DF0AB795C}" type="parTrans" cxnId="{6D2245D1-D347-49A8-A1BE-39C0A53297F8}">
      <dgm:prSet/>
      <dgm:spPr/>
      <dgm:t>
        <a:bodyPr/>
        <a:lstStyle/>
        <a:p>
          <a:endParaRPr lang="en-US"/>
        </a:p>
      </dgm:t>
    </dgm:pt>
    <dgm:pt modelId="{6FA0852A-8472-4F0C-9CF6-4F24C8238815}" type="sibTrans" cxnId="{6D2245D1-D347-49A8-A1BE-39C0A53297F8}">
      <dgm:prSet/>
      <dgm:spPr/>
      <dgm:t>
        <a:bodyPr/>
        <a:lstStyle/>
        <a:p>
          <a:endParaRPr lang="en-US"/>
        </a:p>
      </dgm:t>
    </dgm:pt>
    <dgm:pt modelId="{8BE4AC22-D43D-46C2-BE16-A1F62A18A8FE}">
      <dgm:prSet/>
      <dgm:spPr/>
      <dgm:t>
        <a:bodyPr/>
        <a:lstStyle/>
        <a:p>
          <a:r>
            <a:rPr lang="en-GB" dirty="0"/>
            <a:t>Parents and families frustrated, complex and adversarial system </a:t>
          </a:r>
          <a:endParaRPr lang="en-US" dirty="0"/>
        </a:p>
      </dgm:t>
    </dgm:pt>
    <dgm:pt modelId="{007151FF-43CC-4D18-B3B8-6B2633D5AD73}" type="parTrans" cxnId="{C9FDCE3F-4712-4F33-A755-183EEF455E36}">
      <dgm:prSet/>
      <dgm:spPr/>
      <dgm:t>
        <a:bodyPr/>
        <a:lstStyle/>
        <a:p>
          <a:endParaRPr lang="en-US"/>
        </a:p>
      </dgm:t>
    </dgm:pt>
    <dgm:pt modelId="{2DB38EFE-D71A-4F09-AF05-981D5DFCEEA8}" type="sibTrans" cxnId="{C9FDCE3F-4712-4F33-A755-183EEF455E36}">
      <dgm:prSet/>
      <dgm:spPr/>
      <dgm:t>
        <a:bodyPr/>
        <a:lstStyle/>
        <a:p>
          <a:endParaRPr lang="en-US"/>
        </a:p>
      </dgm:t>
    </dgm:pt>
    <dgm:pt modelId="{3306D11A-D886-437B-A77C-166E373E6396}">
      <dgm:prSet/>
      <dgm:spPr/>
      <dgm:t>
        <a:bodyPr/>
        <a:lstStyle/>
        <a:p>
          <a:r>
            <a:rPr lang="en-GB"/>
            <a:t>Delays and financial challenges for local government </a:t>
          </a:r>
          <a:endParaRPr lang="en-US"/>
        </a:p>
      </dgm:t>
    </dgm:pt>
    <dgm:pt modelId="{CDD6EA52-9221-4FD1-8F65-75C41AED7976}" type="parTrans" cxnId="{B13FA10D-51DC-4F34-9627-A5D774CAD206}">
      <dgm:prSet/>
      <dgm:spPr/>
      <dgm:t>
        <a:bodyPr/>
        <a:lstStyle/>
        <a:p>
          <a:endParaRPr lang="en-US"/>
        </a:p>
      </dgm:t>
    </dgm:pt>
    <dgm:pt modelId="{FA74E3C3-E243-4B9F-AC6A-BCF11B971752}" type="sibTrans" cxnId="{B13FA10D-51DC-4F34-9627-A5D774CAD206}">
      <dgm:prSet/>
      <dgm:spPr/>
      <dgm:t>
        <a:bodyPr/>
        <a:lstStyle/>
        <a:p>
          <a:endParaRPr lang="en-US"/>
        </a:p>
      </dgm:t>
    </dgm:pt>
    <dgm:pt modelId="{9DB18459-E042-463D-942F-06862A58A228}">
      <dgm:prSet/>
      <dgm:spPr/>
      <dgm:t>
        <a:bodyPr/>
        <a:lstStyle/>
        <a:p>
          <a:r>
            <a:rPr lang="en-GB"/>
            <a:t>Cannot be looked at in isolation – must consider alongside White Paper “excellent education for all” – MUST include children with SEND </a:t>
          </a:r>
          <a:endParaRPr lang="en-US"/>
        </a:p>
      </dgm:t>
    </dgm:pt>
    <dgm:pt modelId="{CC77A00E-9B45-411C-AAA9-B3B6C98D2389}" type="parTrans" cxnId="{06C0C3C5-67E7-4840-87F2-51D6B51C7F6B}">
      <dgm:prSet/>
      <dgm:spPr/>
      <dgm:t>
        <a:bodyPr/>
        <a:lstStyle/>
        <a:p>
          <a:endParaRPr lang="en-US"/>
        </a:p>
      </dgm:t>
    </dgm:pt>
    <dgm:pt modelId="{0712BF59-F8FC-4E17-A584-6210231B077C}" type="sibTrans" cxnId="{06C0C3C5-67E7-4840-87F2-51D6B51C7F6B}">
      <dgm:prSet/>
      <dgm:spPr/>
      <dgm:t>
        <a:bodyPr/>
        <a:lstStyle/>
        <a:p>
          <a:endParaRPr lang="en-US"/>
        </a:p>
      </dgm:t>
    </dgm:pt>
    <dgm:pt modelId="{736D909A-EC5F-403C-9C19-17A9CBA94631}" type="pres">
      <dgm:prSet presAssocID="{68FA1B45-1CF1-46FF-80F9-5BD9E4C9646A}" presName="vert0" presStyleCnt="0">
        <dgm:presLayoutVars>
          <dgm:dir/>
          <dgm:animOne val="branch"/>
          <dgm:animLvl val="lvl"/>
        </dgm:presLayoutVars>
      </dgm:prSet>
      <dgm:spPr/>
    </dgm:pt>
    <dgm:pt modelId="{5CF93C78-9565-4065-8FB1-312EFF99BF42}" type="pres">
      <dgm:prSet presAssocID="{64936E41-DEF2-48B0-88D0-A2902C5AF0E9}" presName="thickLine" presStyleLbl="alignNode1" presStyleIdx="0" presStyleCnt="5"/>
      <dgm:spPr/>
    </dgm:pt>
    <dgm:pt modelId="{371227C4-F75C-4719-BB0D-6668AF6AF1F2}" type="pres">
      <dgm:prSet presAssocID="{64936E41-DEF2-48B0-88D0-A2902C5AF0E9}" presName="horz1" presStyleCnt="0"/>
      <dgm:spPr/>
    </dgm:pt>
    <dgm:pt modelId="{84FC1E96-EE47-4B50-934D-EB54B309DA88}" type="pres">
      <dgm:prSet presAssocID="{64936E41-DEF2-48B0-88D0-A2902C5AF0E9}" presName="tx1" presStyleLbl="revTx" presStyleIdx="0" presStyleCnt="5"/>
      <dgm:spPr/>
    </dgm:pt>
    <dgm:pt modelId="{9F56B867-0652-4734-9710-B6EA6283B61D}" type="pres">
      <dgm:prSet presAssocID="{64936E41-DEF2-48B0-88D0-A2902C5AF0E9}" presName="vert1" presStyleCnt="0"/>
      <dgm:spPr/>
    </dgm:pt>
    <dgm:pt modelId="{B12301D8-59DC-4BAB-913D-47EC5EC49A1F}" type="pres">
      <dgm:prSet presAssocID="{6F2455C3-6370-4893-B23B-DA3CF69C167E}" presName="thickLine" presStyleLbl="alignNode1" presStyleIdx="1" presStyleCnt="5"/>
      <dgm:spPr/>
    </dgm:pt>
    <dgm:pt modelId="{0507696A-A91D-4C28-B6F9-AEF488D0B6EA}" type="pres">
      <dgm:prSet presAssocID="{6F2455C3-6370-4893-B23B-DA3CF69C167E}" presName="horz1" presStyleCnt="0"/>
      <dgm:spPr/>
    </dgm:pt>
    <dgm:pt modelId="{AC692958-64DD-4059-BB7D-9189AC4DCBB6}" type="pres">
      <dgm:prSet presAssocID="{6F2455C3-6370-4893-B23B-DA3CF69C167E}" presName="tx1" presStyleLbl="revTx" presStyleIdx="1" presStyleCnt="5"/>
      <dgm:spPr/>
    </dgm:pt>
    <dgm:pt modelId="{F674B9DC-5C73-407B-B1EA-F6B5F0723F4F}" type="pres">
      <dgm:prSet presAssocID="{6F2455C3-6370-4893-B23B-DA3CF69C167E}" presName="vert1" presStyleCnt="0"/>
      <dgm:spPr/>
    </dgm:pt>
    <dgm:pt modelId="{5673CC20-CB92-4758-95E2-4446A0ABA0D1}" type="pres">
      <dgm:prSet presAssocID="{8BE4AC22-D43D-46C2-BE16-A1F62A18A8FE}" presName="thickLine" presStyleLbl="alignNode1" presStyleIdx="2" presStyleCnt="5"/>
      <dgm:spPr/>
    </dgm:pt>
    <dgm:pt modelId="{0E32D5A4-5D59-4336-A4A2-DB46B092422E}" type="pres">
      <dgm:prSet presAssocID="{8BE4AC22-D43D-46C2-BE16-A1F62A18A8FE}" presName="horz1" presStyleCnt="0"/>
      <dgm:spPr/>
    </dgm:pt>
    <dgm:pt modelId="{A3AFBB28-7440-4F10-98E7-05BC4D8FD441}" type="pres">
      <dgm:prSet presAssocID="{8BE4AC22-D43D-46C2-BE16-A1F62A18A8FE}" presName="tx1" presStyleLbl="revTx" presStyleIdx="2" presStyleCnt="5"/>
      <dgm:spPr/>
    </dgm:pt>
    <dgm:pt modelId="{7533E6F5-ED9A-4C87-A222-21289E118C60}" type="pres">
      <dgm:prSet presAssocID="{8BE4AC22-D43D-46C2-BE16-A1F62A18A8FE}" presName="vert1" presStyleCnt="0"/>
      <dgm:spPr/>
    </dgm:pt>
    <dgm:pt modelId="{97909ADB-E9CC-4D44-998D-2E6828E127FF}" type="pres">
      <dgm:prSet presAssocID="{3306D11A-D886-437B-A77C-166E373E6396}" presName="thickLine" presStyleLbl="alignNode1" presStyleIdx="3" presStyleCnt="5"/>
      <dgm:spPr/>
    </dgm:pt>
    <dgm:pt modelId="{07459106-F498-4274-9C8A-296312FFDFFA}" type="pres">
      <dgm:prSet presAssocID="{3306D11A-D886-437B-A77C-166E373E6396}" presName="horz1" presStyleCnt="0"/>
      <dgm:spPr/>
    </dgm:pt>
    <dgm:pt modelId="{CADD470C-AE35-4D22-90B4-B3F08029C8A4}" type="pres">
      <dgm:prSet presAssocID="{3306D11A-D886-437B-A77C-166E373E6396}" presName="tx1" presStyleLbl="revTx" presStyleIdx="3" presStyleCnt="5"/>
      <dgm:spPr/>
    </dgm:pt>
    <dgm:pt modelId="{DDE59884-9A20-4710-88CB-AA35B9B997A5}" type="pres">
      <dgm:prSet presAssocID="{3306D11A-D886-437B-A77C-166E373E6396}" presName="vert1" presStyleCnt="0"/>
      <dgm:spPr/>
    </dgm:pt>
    <dgm:pt modelId="{D0168BC4-168B-4647-9EB9-CBC1533101D8}" type="pres">
      <dgm:prSet presAssocID="{9DB18459-E042-463D-942F-06862A58A228}" presName="thickLine" presStyleLbl="alignNode1" presStyleIdx="4" presStyleCnt="5"/>
      <dgm:spPr/>
    </dgm:pt>
    <dgm:pt modelId="{7EA09B2C-5C5D-4CDD-AE32-C7B360527B20}" type="pres">
      <dgm:prSet presAssocID="{9DB18459-E042-463D-942F-06862A58A228}" presName="horz1" presStyleCnt="0"/>
      <dgm:spPr/>
    </dgm:pt>
    <dgm:pt modelId="{EBFC8AD5-8E1A-41E6-90FB-A35EF13C36BE}" type="pres">
      <dgm:prSet presAssocID="{9DB18459-E042-463D-942F-06862A58A228}" presName="tx1" presStyleLbl="revTx" presStyleIdx="4" presStyleCnt="5"/>
      <dgm:spPr/>
    </dgm:pt>
    <dgm:pt modelId="{FCD2CB6B-715C-46F3-8948-CE52F3B8BA30}" type="pres">
      <dgm:prSet presAssocID="{9DB18459-E042-463D-942F-06862A58A228}" presName="vert1" presStyleCnt="0"/>
      <dgm:spPr/>
    </dgm:pt>
  </dgm:ptLst>
  <dgm:cxnLst>
    <dgm:cxn modelId="{A5AEDA00-A29F-4520-A86E-E3F8F0F60969}" type="presOf" srcId="{8BE4AC22-D43D-46C2-BE16-A1F62A18A8FE}" destId="{A3AFBB28-7440-4F10-98E7-05BC4D8FD441}" srcOrd="0" destOrd="0" presId="urn:microsoft.com/office/officeart/2008/layout/LinedList"/>
    <dgm:cxn modelId="{B81F2502-EC48-42CC-8895-EB423EB6FCB9}" type="presOf" srcId="{68FA1B45-1CF1-46FF-80F9-5BD9E4C9646A}" destId="{736D909A-EC5F-403C-9C19-17A9CBA94631}" srcOrd="0" destOrd="0" presId="urn:microsoft.com/office/officeart/2008/layout/LinedList"/>
    <dgm:cxn modelId="{B13FA10D-51DC-4F34-9627-A5D774CAD206}" srcId="{68FA1B45-1CF1-46FF-80F9-5BD9E4C9646A}" destId="{3306D11A-D886-437B-A77C-166E373E6396}" srcOrd="3" destOrd="0" parTransId="{CDD6EA52-9221-4FD1-8F65-75C41AED7976}" sibTransId="{FA74E3C3-E243-4B9F-AC6A-BCF11B971752}"/>
    <dgm:cxn modelId="{BCADCF2E-34FD-4DDC-AE9A-A0F90B94AE9B}" type="presOf" srcId="{64936E41-DEF2-48B0-88D0-A2902C5AF0E9}" destId="{84FC1E96-EE47-4B50-934D-EB54B309DA88}" srcOrd="0" destOrd="0" presId="urn:microsoft.com/office/officeart/2008/layout/LinedList"/>
    <dgm:cxn modelId="{C9FDCE3F-4712-4F33-A755-183EEF455E36}" srcId="{68FA1B45-1CF1-46FF-80F9-5BD9E4C9646A}" destId="{8BE4AC22-D43D-46C2-BE16-A1F62A18A8FE}" srcOrd="2" destOrd="0" parTransId="{007151FF-43CC-4D18-B3B8-6B2633D5AD73}" sibTransId="{2DB38EFE-D71A-4F09-AF05-981D5DFCEEA8}"/>
    <dgm:cxn modelId="{BC8CDB80-BC8A-4C57-A0A4-007A89B41AB1}" srcId="{68FA1B45-1CF1-46FF-80F9-5BD9E4C9646A}" destId="{64936E41-DEF2-48B0-88D0-A2902C5AF0E9}" srcOrd="0" destOrd="0" parTransId="{076BEAA5-94CB-4C8B-8E39-31109243AB71}" sibTransId="{46D4FB86-B17B-4D80-BDC0-34D28FC1B191}"/>
    <dgm:cxn modelId="{707B12B7-BC18-46E8-90F3-602E79A01C4D}" type="presOf" srcId="{6F2455C3-6370-4893-B23B-DA3CF69C167E}" destId="{AC692958-64DD-4059-BB7D-9189AC4DCBB6}" srcOrd="0" destOrd="0" presId="urn:microsoft.com/office/officeart/2008/layout/LinedList"/>
    <dgm:cxn modelId="{06C0C3C5-67E7-4840-87F2-51D6B51C7F6B}" srcId="{68FA1B45-1CF1-46FF-80F9-5BD9E4C9646A}" destId="{9DB18459-E042-463D-942F-06862A58A228}" srcOrd="4" destOrd="0" parTransId="{CC77A00E-9B45-411C-AAA9-B3B6C98D2389}" sibTransId="{0712BF59-F8FC-4E17-A584-6210231B077C}"/>
    <dgm:cxn modelId="{5DD053CE-CC0D-40EF-9F00-2318F19D34DA}" type="presOf" srcId="{3306D11A-D886-437B-A77C-166E373E6396}" destId="{CADD470C-AE35-4D22-90B4-B3F08029C8A4}" srcOrd="0" destOrd="0" presId="urn:microsoft.com/office/officeart/2008/layout/LinedList"/>
    <dgm:cxn modelId="{6D2245D1-D347-49A8-A1BE-39C0A53297F8}" srcId="{68FA1B45-1CF1-46FF-80F9-5BD9E4C9646A}" destId="{6F2455C3-6370-4893-B23B-DA3CF69C167E}" srcOrd="1" destOrd="0" parTransId="{201A86B5-156D-42F5-9F3B-EA6DF0AB795C}" sibTransId="{6FA0852A-8472-4F0C-9CF6-4F24C8238815}"/>
    <dgm:cxn modelId="{78AEBDEE-19CC-4665-83FD-51697E394FB7}" type="presOf" srcId="{9DB18459-E042-463D-942F-06862A58A228}" destId="{EBFC8AD5-8E1A-41E6-90FB-A35EF13C36BE}" srcOrd="0" destOrd="0" presId="urn:microsoft.com/office/officeart/2008/layout/LinedList"/>
    <dgm:cxn modelId="{82461F63-0E7D-4880-9668-51861495C851}" type="presParOf" srcId="{736D909A-EC5F-403C-9C19-17A9CBA94631}" destId="{5CF93C78-9565-4065-8FB1-312EFF99BF42}" srcOrd="0" destOrd="0" presId="urn:microsoft.com/office/officeart/2008/layout/LinedList"/>
    <dgm:cxn modelId="{B6702FD1-38D7-4205-8274-58EFD79F8C3C}" type="presParOf" srcId="{736D909A-EC5F-403C-9C19-17A9CBA94631}" destId="{371227C4-F75C-4719-BB0D-6668AF6AF1F2}" srcOrd="1" destOrd="0" presId="urn:microsoft.com/office/officeart/2008/layout/LinedList"/>
    <dgm:cxn modelId="{E6FA51B3-66BF-47A0-99AA-D6BEB2D9B68A}" type="presParOf" srcId="{371227C4-F75C-4719-BB0D-6668AF6AF1F2}" destId="{84FC1E96-EE47-4B50-934D-EB54B309DA88}" srcOrd="0" destOrd="0" presId="urn:microsoft.com/office/officeart/2008/layout/LinedList"/>
    <dgm:cxn modelId="{651CC540-013D-4978-B5D6-BF13154A05BC}" type="presParOf" srcId="{371227C4-F75C-4719-BB0D-6668AF6AF1F2}" destId="{9F56B867-0652-4734-9710-B6EA6283B61D}" srcOrd="1" destOrd="0" presId="urn:microsoft.com/office/officeart/2008/layout/LinedList"/>
    <dgm:cxn modelId="{D0F73BFD-6A03-47B1-BDE5-BAC29A1E39D5}" type="presParOf" srcId="{736D909A-EC5F-403C-9C19-17A9CBA94631}" destId="{B12301D8-59DC-4BAB-913D-47EC5EC49A1F}" srcOrd="2" destOrd="0" presId="urn:microsoft.com/office/officeart/2008/layout/LinedList"/>
    <dgm:cxn modelId="{8AC37DFF-5D80-45F8-8639-434AEA4A0A6E}" type="presParOf" srcId="{736D909A-EC5F-403C-9C19-17A9CBA94631}" destId="{0507696A-A91D-4C28-B6F9-AEF488D0B6EA}" srcOrd="3" destOrd="0" presId="urn:microsoft.com/office/officeart/2008/layout/LinedList"/>
    <dgm:cxn modelId="{1993CA0D-18B3-4E9F-9B9F-3C84ABEAB4B4}" type="presParOf" srcId="{0507696A-A91D-4C28-B6F9-AEF488D0B6EA}" destId="{AC692958-64DD-4059-BB7D-9189AC4DCBB6}" srcOrd="0" destOrd="0" presId="urn:microsoft.com/office/officeart/2008/layout/LinedList"/>
    <dgm:cxn modelId="{A8CA1E09-A386-4F4C-BD82-E6E0646A7BA4}" type="presParOf" srcId="{0507696A-A91D-4C28-B6F9-AEF488D0B6EA}" destId="{F674B9DC-5C73-407B-B1EA-F6B5F0723F4F}" srcOrd="1" destOrd="0" presId="urn:microsoft.com/office/officeart/2008/layout/LinedList"/>
    <dgm:cxn modelId="{71FB5B98-62E5-486A-B2DA-70B80651AAC7}" type="presParOf" srcId="{736D909A-EC5F-403C-9C19-17A9CBA94631}" destId="{5673CC20-CB92-4758-95E2-4446A0ABA0D1}" srcOrd="4" destOrd="0" presId="urn:microsoft.com/office/officeart/2008/layout/LinedList"/>
    <dgm:cxn modelId="{1DCCF1F4-AB20-4481-90BF-ACA521C6C421}" type="presParOf" srcId="{736D909A-EC5F-403C-9C19-17A9CBA94631}" destId="{0E32D5A4-5D59-4336-A4A2-DB46B092422E}" srcOrd="5" destOrd="0" presId="urn:microsoft.com/office/officeart/2008/layout/LinedList"/>
    <dgm:cxn modelId="{08A661DF-4DA4-4BF5-89AA-9DFBBE43E6B3}" type="presParOf" srcId="{0E32D5A4-5D59-4336-A4A2-DB46B092422E}" destId="{A3AFBB28-7440-4F10-98E7-05BC4D8FD441}" srcOrd="0" destOrd="0" presId="urn:microsoft.com/office/officeart/2008/layout/LinedList"/>
    <dgm:cxn modelId="{A09504D3-C898-4C84-A7D2-236DB0EAC7AC}" type="presParOf" srcId="{0E32D5A4-5D59-4336-A4A2-DB46B092422E}" destId="{7533E6F5-ED9A-4C87-A222-21289E118C60}" srcOrd="1" destOrd="0" presId="urn:microsoft.com/office/officeart/2008/layout/LinedList"/>
    <dgm:cxn modelId="{30FD6305-D1CE-4026-9567-FAB5717FB501}" type="presParOf" srcId="{736D909A-EC5F-403C-9C19-17A9CBA94631}" destId="{97909ADB-E9CC-4D44-998D-2E6828E127FF}" srcOrd="6" destOrd="0" presId="urn:microsoft.com/office/officeart/2008/layout/LinedList"/>
    <dgm:cxn modelId="{733026EE-1E75-4A98-B3E0-912B4A656617}" type="presParOf" srcId="{736D909A-EC5F-403C-9C19-17A9CBA94631}" destId="{07459106-F498-4274-9C8A-296312FFDFFA}" srcOrd="7" destOrd="0" presId="urn:microsoft.com/office/officeart/2008/layout/LinedList"/>
    <dgm:cxn modelId="{E9AA6FAC-15EE-4ECD-95E2-FDE33C89E177}" type="presParOf" srcId="{07459106-F498-4274-9C8A-296312FFDFFA}" destId="{CADD470C-AE35-4D22-90B4-B3F08029C8A4}" srcOrd="0" destOrd="0" presId="urn:microsoft.com/office/officeart/2008/layout/LinedList"/>
    <dgm:cxn modelId="{D4241B74-FD26-408D-9D5A-7382CF7CC121}" type="presParOf" srcId="{07459106-F498-4274-9C8A-296312FFDFFA}" destId="{DDE59884-9A20-4710-88CB-AA35B9B997A5}" srcOrd="1" destOrd="0" presId="urn:microsoft.com/office/officeart/2008/layout/LinedList"/>
    <dgm:cxn modelId="{29724652-EB67-4C1D-9D34-DEE07C305175}" type="presParOf" srcId="{736D909A-EC5F-403C-9C19-17A9CBA94631}" destId="{D0168BC4-168B-4647-9EB9-CBC1533101D8}" srcOrd="8" destOrd="0" presId="urn:microsoft.com/office/officeart/2008/layout/LinedList"/>
    <dgm:cxn modelId="{E24288C4-641B-467C-BE73-FBE6C52A21C2}" type="presParOf" srcId="{736D909A-EC5F-403C-9C19-17A9CBA94631}" destId="{7EA09B2C-5C5D-4CDD-AE32-C7B360527B20}" srcOrd="9" destOrd="0" presId="urn:microsoft.com/office/officeart/2008/layout/LinedList"/>
    <dgm:cxn modelId="{CB09829F-732A-4132-80E8-25777E9B4DE2}" type="presParOf" srcId="{7EA09B2C-5C5D-4CDD-AE32-C7B360527B20}" destId="{EBFC8AD5-8E1A-41E6-90FB-A35EF13C36BE}" srcOrd="0" destOrd="0" presId="urn:microsoft.com/office/officeart/2008/layout/LinedList"/>
    <dgm:cxn modelId="{3823E784-8922-4C0E-958D-C384EEAE5E5B}" type="presParOf" srcId="{7EA09B2C-5C5D-4CDD-AE32-C7B360527B20}" destId="{FCD2CB6B-715C-46F3-8948-CE52F3B8BA3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A7E733-085D-487E-B396-53EAF422931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1B9575F-AC22-4B57-AB37-32C94576B5D1}">
      <dgm:prSet/>
      <dgm:spPr/>
      <dgm:t>
        <a:bodyPr/>
        <a:lstStyle/>
        <a:p>
          <a:r>
            <a:rPr lang="en-GB"/>
            <a:t>Navigating system is not a positive experience for most </a:t>
          </a:r>
          <a:endParaRPr lang="en-US"/>
        </a:p>
      </dgm:t>
    </dgm:pt>
    <dgm:pt modelId="{574C2600-EFEE-406E-A34C-E117B2F813B1}" type="parTrans" cxnId="{72CCA576-41EA-462D-A448-5D6FB9253B43}">
      <dgm:prSet/>
      <dgm:spPr/>
      <dgm:t>
        <a:bodyPr/>
        <a:lstStyle/>
        <a:p>
          <a:endParaRPr lang="en-US"/>
        </a:p>
      </dgm:t>
    </dgm:pt>
    <dgm:pt modelId="{45FFFD93-DD27-4464-A440-4A54AFA94741}" type="sibTrans" cxnId="{72CCA576-41EA-462D-A448-5D6FB9253B43}">
      <dgm:prSet/>
      <dgm:spPr/>
      <dgm:t>
        <a:bodyPr/>
        <a:lstStyle/>
        <a:p>
          <a:endParaRPr lang="en-US"/>
        </a:p>
      </dgm:t>
    </dgm:pt>
    <dgm:pt modelId="{C8664A8F-47F2-45CA-8E3E-E841F4688262}">
      <dgm:prSet/>
      <dgm:spPr/>
      <dgm:t>
        <a:bodyPr/>
        <a:lstStyle/>
        <a:p>
          <a:r>
            <a:rPr lang="en-GB"/>
            <a:t>Outcomes for in system are consistently worse than for their peers </a:t>
          </a:r>
          <a:endParaRPr lang="en-US"/>
        </a:p>
      </dgm:t>
    </dgm:pt>
    <dgm:pt modelId="{95B8DC92-DE57-45D3-8476-1C71E9335CF4}" type="parTrans" cxnId="{71ACDCF5-96CC-4EBB-B157-F5C9CF611C1D}">
      <dgm:prSet/>
      <dgm:spPr/>
      <dgm:t>
        <a:bodyPr/>
        <a:lstStyle/>
        <a:p>
          <a:endParaRPr lang="en-US"/>
        </a:p>
      </dgm:t>
    </dgm:pt>
    <dgm:pt modelId="{76237683-D56F-4B03-987A-993027B312F5}" type="sibTrans" cxnId="{71ACDCF5-96CC-4EBB-B157-F5C9CF611C1D}">
      <dgm:prSet/>
      <dgm:spPr/>
      <dgm:t>
        <a:bodyPr/>
        <a:lstStyle/>
        <a:p>
          <a:endParaRPr lang="en-US"/>
        </a:p>
      </dgm:t>
    </dgm:pt>
    <dgm:pt modelId="{01AA0415-B268-4B22-84CA-5AA7CA0D803A}">
      <dgm:prSet/>
      <dgm:spPr/>
      <dgm:t>
        <a:bodyPr/>
        <a:lstStyle/>
        <a:p>
          <a:r>
            <a:rPr lang="en-GB"/>
            <a:t>Despite investment, system is not financially viable  </a:t>
          </a:r>
          <a:endParaRPr lang="en-US"/>
        </a:p>
      </dgm:t>
    </dgm:pt>
    <dgm:pt modelId="{2C2DDCEE-5AB9-4E68-A4DC-8319E0C671F6}" type="parTrans" cxnId="{1673E592-AD13-4793-9FC4-1833D10DFEE9}">
      <dgm:prSet/>
      <dgm:spPr/>
      <dgm:t>
        <a:bodyPr/>
        <a:lstStyle/>
        <a:p>
          <a:endParaRPr lang="en-US"/>
        </a:p>
      </dgm:t>
    </dgm:pt>
    <dgm:pt modelId="{1597AB4F-D890-41C9-9614-6AB47570E91F}" type="sibTrans" cxnId="{1673E592-AD13-4793-9FC4-1833D10DFEE9}">
      <dgm:prSet/>
      <dgm:spPr/>
      <dgm:t>
        <a:bodyPr/>
        <a:lstStyle/>
        <a:p>
          <a:endParaRPr lang="en-US"/>
        </a:p>
      </dgm:t>
    </dgm:pt>
    <dgm:pt modelId="{CCB9B0F5-8B33-47E1-A3E5-2BF92E42471B}" type="pres">
      <dgm:prSet presAssocID="{8EA7E733-085D-487E-B396-53EAF422931F}" presName="root" presStyleCnt="0">
        <dgm:presLayoutVars>
          <dgm:dir/>
          <dgm:resizeHandles val="exact"/>
        </dgm:presLayoutVars>
      </dgm:prSet>
      <dgm:spPr/>
    </dgm:pt>
    <dgm:pt modelId="{8741A9C4-A84A-487D-A2CE-D4328DF8D9CB}" type="pres">
      <dgm:prSet presAssocID="{71B9575F-AC22-4B57-AB37-32C94576B5D1}" presName="compNode" presStyleCnt="0"/>
      <dgm:spPr/>
    </dgm:pt>
    <dgm:pt modelId="{63ED27A2-5297-4A14-BFA0-625AA5BD4B20}" type="pres">
      <dgm:prSet presAssocID="{71B9575F-AC22-4B57-AB37-32C94576B5D1}" presName="bgRect" presStyleLbl="bgShp" presStyleIdx="0" presStyleCnt="3"/>
      <dgm:spPr/>
    </dgm:pt>
    <dgm:pt modelId="{140465CE-B62F-4F31-898E-1E0DCA1F81E6}" type="pres">
      <dgm:prSet presAssocID="{71B9575F-AC22-4B57-AB37-32C94576B5D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1EDBAE09-7586-4517-A136-B438CE31F007}" type="pres">
      <dgm:prSet presAssocID="{71B9575F-AC22-4B57-AB37-32C94576B5D1}" presName="spaceRect" presStyleCnt="0"/>
      <dgm:spPr/>
    </dgm:pt>
    <dgm:pt modelId="{CCEDEA7B-C7FD-4408-992C-52C93ECA9DEF}" type="pres">
      <dgm:prSet presAssocID="{71B9575F-AC22-4B57-AB37-32C94576B5D1}" presName="parTx" presStyleLbl="revTx" presStyleIdx="0" presStyleCnt="3">
        <dgm:presLayoutVars>
          <dgm:chMax val="0"/>
          <dgm:chPref val="0"/>
        </dgm:presLayoutVars>
      </dgm:prSet>
      <dgm:spPr/>
    </dgm:pt>
    <dgm:pt modelId="{F746909A-AEC4-4919-BA54-3395138B959D}" type="pres">
      <dgm:prSet presAssocID="{45FFFD93-DD27-4464-A440-4A54AFA94741}" presName="sibTrans" presStyleCnt="0"/>
      <dgm:spPr/>
    </dgm:pt>
    <dgm:pt modelId="{1D7B4751-6096-4209-A1C2-BA93E10E1D84}" type="pres">
      <dgm:prSet presAssocID="{C8664A8F-47F2-45CA-8E3E-E841F4688262}" presName="compNode" presStyleCnt="0"/>
      <dgm:spPr/>
    </dgm:pt>
    <dgm:pt modelId="{490FC58A-885A-43C7-889D-2773A3B7461F}" type="pres">
      <dgm:prSet presAssocID="{C8664A8F-47F2-45CA-8E3E-E841F4688262}" presName="bgRect" presStyleLbl="bgShp" presStyleIdx="1" presStyleCnt="3"/>
      <dgm:spPr/>
    </dgm:pt>
    <dgm:pt modelId="{2781EC6E-A9FF-4C30-B71A-FD947CA244B4}" type="pres">
      <dgm:prSet presAssocID="{C8664A8F-47F2-45CA-8E3E-E841F468826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D3528B8B-2302-45AC-910E-DFE25A988BB5}" type="pres">
      <dgm:prSet presAssocID="{C8664A8F-47F2-45CA-8E3E-E841F4688262}" presName="spaceRect" presStyleCnt="0"/>
      <dgm:spPr/>
    </dgm:pt>
    <dgm:pt modelId="{3877D695-5515-4CEC-A4B9-588FE406AAD4}" type="pres">
      <dgm:prSet presAssocID="{C8664A8F-47F2-45CA-8E3E-E841F4688262}" presName="parTx" presStyleLbl="revTx" presStyleIdx="1" presStyleCnt="3">
        <dgm:presLayoutVars>
          <dgm:chMax val="0"/>
          <dgm:chPref val="0"/>
        </dgm:presLayoutVars>
      </dgm:prSet>
      <dgm:spPr/>
    </dgm:pt>
    <dgm:pt modelId="{330A8272-4BA2-4ABD-8BFE-FE57A7CA66B3}" type="pres">
      <dgm:prSet presAssocID="{76237683-D56F-4B03-987A-993027B312F5}" presName="sibTrans" presStyleCnt="0"/>
      <dgm:spPr/>
    </dgm:pt>
    <dgm:pt modelId="{2003836E-4043-47AC-B12E-E6FAA1CE0149}" type="pres">
      <dgm:prSet presAssocID="{01AA0415-B268-4B22-84CA-5AA7CA0D803A}" presName="compNode" presStyleCnt="0"/>
      <dgm:spPr/>
    </dgm:pt>
    <dgm:pt modelId="{898EE6C7-466E-4322-ABB4-67B416D750C2}" type="pres">
      <dgm:prSet presAssocID="{01AA0415-B268-4B22-84CA-5AA7CA0D803A}" presName="bgRect" presStyleLbl="bgShp" presStyleIdx="2" presStyleCnt="3"/>
      <dgm:spPr/>
    </dgm:pt>
    <dgm:pt modelId="{DC85B180-ABBB-420B-9E89-6ADA4ADB32FF}" type="pres">
      <dgm:prSet presAssocID="{01AA0415-B268-4B22-84CA-5AA7CA0D803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FA39F9A7-5A39-4176-A30F-3FCBDCDFDDFA}" type="pres">
      <dgm:prSet presAssocID="{01AA0415-B268-4B22-84CA-5AA7CA0D803A}" presName="spaceRect" presStyleCnt="0"/>
      <dgm:spPr/>
    </dgm:pt>
    <dgm:pt modelId="{BE54D4B4-10D6-42E7-A9E0-A0D82C0B05FC}" type="pres">
      <dgm:prSet presAssocID="{01AA0415-B268-4B22-84CA-5AA7CA0D803A}" presName="parTx" presStyleLbl="revTx" presStyleIdx="2" presStyleCnt="3">
        <dgm:presLayoutVars>
          <dgm:chMax val="0"/>
          <dgm:chPref val="0"/>
        </dgm:presLayoutVars>
      </dgm:prSet>
      <dgm:spPr/>
    </dgm:pt>
  </dgm:ptLst>
  <dgm:cxnLst>
    <dgm:cxn modelId="{8908CC02-C78A-4600-A886-D51EB778F642}" type="presOf" srcId="{8EA7E733-085D-487E-B396-53EAF422931F}" destId="{CCB9B0F5-8B33-47E1-A3E5-2BF92E42471B}" srcOrd="0" destOrd="0" presId="urn:microsoft.com/office/officeart/2018/2/layout/IconVerticalSolidList"/>
    <dgm:cxn modelId="{94E9060E-3AFB-4295-9F51-8F31E472C1D0}" type="presOf" srcId="{71B9575F-AC22-4B57-AB37-32C94576B5D1}" destId="{CCEDEA7B-C7FD-4408-992C-52C93ECA9DEF}" srcOrd="0" destOrd="0" presId="urn:microsoft.com/office/officeart/2018/2/layout/IconVerticalSolidList"/>
    <dgm:cxn modelId="{3BB09B27-1A91-4DEC-831E-50E239AB6032}" type="presOf" srcId="{C8664A8F-47F2-45CA-8E3E-E841F4688262}" destId="{3877D695-5515-4CEC-A4B9-588FE406AAD4}" srcOrd="0" destOrd="0" presId="urn:microsoft.com/office/officeart/2018/2/layout/IconVerticalSolidList"/>
    <dgm:cxn modelId="{72CCA576-41EA-462D-A448-5D6FB9253B43}" srcId="{8EA7E733-085D-487E-B396-53EAF422931F}" destId="{71B9575F-AC22-4B57-AB37-32C94576B5D1}" srcOrd="0" destOrd="0" parTransId="{574C2600-EFEE-406E-A34C-E117B2F813B1}" sibTransId="{45FFFD93-DD27-4464-A440-4A54AFA94741}"/>
    <dgm:cxn modelId="{F5EE2C89-DDA5-4AF5-B2C7-217500D8717B}" type="presOf" srcId="{01AA0415-B268-4B22-84CA-5AA7CA0D803A}" destId="{BE54D4B4-10D6-42E7-A9E0-A0D82C0B05FC}" srcOrd="0" destOrd="0" presId="urn:microsoft.com/office/officeart/2018/2/layout/IconVerticalSolidList"/>
    <dgm:cxn modelId="{1673E592-AD13-4793-9FC4-1833D10DFEE9}" srcId="{8EA7E733-085D-487E-B396-53EAF422931F}" destId="{01AA0415-B268-4B22-84CA-5AA7CA0D803A}" srcOrd="2" destOrd="0" parTransId="{2C2DDCEE-5AB9-4E68-A4DC-8319E0C671F6}" sibTransId="{1597AB4F-D890-41C9-9614-6AB47570E91F}"/>
    <dgm:cxn modelId="{71ACDCF5-96CC-4EBB-B157-F5C9CF611C1D}" srcId="{8EA7E733-085D-487E-B396-53EAF422931F}" destId="{C8664A8F-47F2-45CA-8E3E-E841F4688262}" srcOrd="1" destOrd="0" parTransId="{95B8DC92-DE57-45D3-8476-1C71E9335CF4}" sibTransId="{76237683-D56F-4B03-987A-993027B312F5}"/>
    <dgm:cxn modelId="{A8D6C635-EEF4-4033-9B12-19D7B74120D0}" type="presParOf" srcId="{CCB9B0F5-8B33-47E1-A3E5-2BF92E42471B}" destId="{8741A9C4-A84A-487D-A2CE-D4328DF8D9CB}" srcOrd="0" destOrd="0" presId="urn:microsoft.com/office/officeart/2018/2/layout/IconVerticalSolidList"/>
    <dgm:cxn modelId="{5417676F-1489-42E5-9A7E-02689003332B}" type="presParOf" srcId="{8741A9C4-A84A-487D-A2CE-D4328DF8D9CB}" destId="{63ED27A2-5297-4A14-BFA0-625AA5BD4B20}" srcOrd="0" destOrd="0" presId="urn:microsoft.com/office/officeart/2018/2/layout/IconVerticalSolidList"/>
    <dgm:cxn modelId="{380FE331-A580-46FF-990D-58FFDFF49CFC}" type="presParOf" srcId="{8741A9C4-A84A-487D-A2CE-D4328DF8D9CB}" destId="{140465CE-B62F-4F31-898E-1E0DCA1F81E6}" srcOrd="1" destOrd="0" presId="urn:microsoft.com/office/officeart/2018/2/layout/IconVerticalSolidList"/>
    <dgm:cxn modelId="{36B5AF06-F031-4A08-9C50-102D6B630D12}" type="presParOf" srcId="{8741A9C4-A84A-487D-A2CE-D4328DF8D9CB}" destId="{1EDBAE09-7586-4517-A136-B438CE31F007}" srcOrd="2" destOrd="0" presId="urn:microsoft.com/office/officeart/2018/2/layout/IconVerticalSolidList"/>
    <dgm:cxn modelId="{94EB55CD-F9C4-4A87-90D6-DD6919B07A1F}" type="presParOf" srcId="{8741A9C4-A84A-487D-A2CE-D4328DF8D9CB}" destId="{CCEDEA7B-C7FD-4408-992C-52C93ECA9DEF}" srcOrd="3" destOrd="0" presId="urn:microsoft.com/office/officeart/2018/2/layout/IconVerticalSolidList"/>
    <dgm:cxn modelId="{BDA90074-DE47-42E1-A6CD-EC47475FB9A5}" type="presParOf" srcId="{CCB9B0F5-8B33-47E1-A3E5-2BF92E42471B}" destId="{F746909A-AEC4-4919-BA54-3395138B959D}" srcOrd="1" destOrd="0" presId="urn:microsoft.com/office/officeart/2018/2/layout/IconVerticalSolidList"/>
    <dgm:cxn modelId="{DDFD2FDA-C1C0-47D0-B696-81743CC6ADEB}" type="presParOf" srcId="{CCB9B0F5-8B33-47E1-A3E5-2BF92E42471B}" destId="{1D7B4751-6096-4209-A1C2-BA93E10E1D84}" srcOrd="2" destOrd="0" presId="urn:microsoft.com/office/officeart/2018/2/layout/IconVerticalSolidList"/>
    <dgm:cxn modelId="{007F5C04-B65F-4F0B-9067-2272CD8B1D99}" type="presParOf" srcId="{1D7B4751-6096-4209-A1C2-BA93E10E1D84}" destId="{490FC58A-885A-43C7-889D-2773A3B7461F}" srcOrd="0" destOrd="0" presId="urn:microsoft.com/office/officeart/2018/2/layout/IconVerticalSolidList"/>
    <dgm:cxn modelId="{888C3127-462E-4E9B-8348-D883FAA29E43}" type="presParOf" srcId="{1D7B4751-6096-4209-A1C2-BA93E10E1D84}" destId="{2781EC6E-A9FF-4C30-B71A-FD947CA244B4}" srcOrd="1" destOrd="0" presId="urn:microsoft.com/office/officeart/2018/2/layout/IconVerticalSolidList"/>
    <dgm:cxn modelId="{11701523-4D9C-4356-86DE-549C7ED3724B}" type="presParOf" srcId="{1D7B4751-6096-4209-A1C2-BA93E10E1D84}" destId="{D3528B8B-2302-45AC-910E-DFE25A988BB5}" srcOrd="2" destOrd="0" presId="urn:microsoft.com/office/officeart/2018/2/layout/IconVerticalSolidList"/>
    <dgm:cxn modelId="{AECEBFC5-65DD-4EDA-840E-CD6C3B3A6953}" type="presParOf" srcId="{1D7B4751-6096-4209-A1C2-BA93E10E1D84}" destId="{3877D695-5515-4CEC-A4B9-588FE406AAD4}" srcOrd="3" destOrd="0" presId="urn:microsoft.com/office/officeart/2018/2/layout/IconVerticalSolidList"/>
    <dgm:cxn modelId="{C57BAB78-4954-4EDC-A820-244DB00A3246}" type="presParOf" srcId="{CCB9B0F5-8B33-47E1-A3E5-2BF92E42471B}" destId="{330A8272-4BA2-4ABD-8BFE-FE57A7CA66B3}" srcOrd="3" destOrd="0" presId="urn:microsoft.com/office/officeart/2018/2/layout/IconVerticalSolidList"/>
    <dgm:cxn modelId="{A73740B8-93AF-4572-8FA6-F74DF95450BC}" type="presParOf" srcId="{CCB9B0F5-8B33-47E1-A3E5-2BF92E42471B}" destId="{2003836E-4043-47AC-B12E-E6FAA1CE0149}" srcOrd="4" destOrd="0" presId="urn:microsoft.com/office/officeart/2018/2/layout/IconVerticalSolidList"/>
    <dgm:cxn modelId="{630B0AEE-7772-4008-BC44-83A74B306E2E}" type="presParOf" srcId="{2003836E-4043-47AC-B12E-E6FAA1CE0149}" destId="{898EE6C7-466E-4322-ABB4-67B416D750C2}" srcOrd="0" destOrd="0" presId="urn:microsoft.com/office/officeart/2018/2/layout/IconVerticalSolidList"/>
    <dgm:cxn modelId="{8B869325-9341-430B-A25E-FC0AE3C35DF8}" type="presParOf" srcId="{2003836E-4043-47AC-B12E-E6FAA1CE0149}" destId="{DC85B180-ABBB-420B-9E89-6ADA4ADB32FF}" srcOrd="1" destOrd="0" presId="urn:microsoft.com/office/officeart/2018/2/layout/IconVerticalSolidList"/>
    <dgm:cxn modelId="{AE8D352F-D0A2-4280-B564-F2E22F363903}" type="presParOf" srcId="{2003836E-4043-47AC-B12E-E6FAA1CE0149}" destId="{FA39F9A7-5A39-4176-A30F-3FCBDCDFDDFA}" srcOrd="2" destOrd="0" presId="urn:microsoft.com/office/officeart/2018/2/layout/IconVerticalSolidList"/>
    <dgm:cxn modelId="{CADA0B18-B009-4DDD-8BF5-BB9201B16C31}" type="presParOf" srcId="{2003836E-4043-47AC-B12E-E6FAA1CE0149}" destId="{BE54D4B4-10D6-42E7-A9E0-A0D82C0B05F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5FFE1F-FE9A-4322-9DD9-F4E59DA856FD}"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C86C16CB-9E13-48B9-90DE-2569190C322C}">
      <dgm:prSet/>
      <dgm:spPr/>
      <dgm:t>
        <a:bodyPr/>
        <a:lstStyle/>
        <a:p>
          <a:r>
            <a:rPr lang="en-GB"/>
            <a:t>National standards for every need and stage – including expectation of co production with parents </a:t>
          </a:r>
          <a:endParaRPr lang="en-US"/>
        </a:p>
      </dgm:t>
    </dgm:pt>
    <dgm:pt modelId="{3BF676EA-362E-45FA-8911-264E44E7A6E0}" type="parTrans" cxnId="{405FEEAC-57D2-4839-81EB-AA1DCDFEF328}">
      <dgm:prSet/>
      <dgm:spPr/>
      <dgm:t>
        <a:bodyPr/>
        <a:lstStyle/>
        <a:p>
          <a:endParaRPr lang="en-US"/>
        </a:p>
      </dgm:t>
    </dgm:pt>
    <dgm:pt modelId="{42B9423F-9674-4185-8513-FEC811254DCF}" type="sibTrans" cxnId="{405FEEAC-57D2-4839-81EB-AA1DCDFEF328}">
      <dgm:prSet/>
      <dgm:spPr/>
      <dgm:t>
        <a:bodyPr/>
        <a:lstStyle/>
        <a:p>
          <a:endParaRPr lang="en-US"/>
        </a:p>
      </dgm:t>
    </dgm:pt>
    <dgm:pt modelId="{0CD4AB36-C259-4403-BB46-45B1690B1AA5}">
      <dgm:prSet/>
      <dgm:spPr/>
      <dgm:t>
        <a:bodyPr/>
        <a:lstStyle/>
        <a:p>
          <a:r>
            <a:rPr lang="en-GB"/>
            <a:t>Create new SEND partnerships bring health, education and care together, including duty for “local inclusion plan” [provision map]</a:t>
          </a:r>
          <a:endParaRPr lang="en-US"/>
        </a:p>
      </dgm:t>
    </dgm:pt>
    <dgm:pt modelId="{5C7F1499-BC58-4589-BDB1-486DF9D04B06}" type="parTrans" cxnId="{B4B46661-8F24-4AE8-9B61-5FC61847BE96}">
      <dgm:prSet/>
      <dgm:spPr/>
      <dgm:t>
        <a:bodyPr/>
        <a:lstStyle/>
        <a:p>
          <a:endParaRPr lang="en-US"/>
        </a:p>
      </dgm:t>
    </dgm:pt>
    <dgm:pt modelId="{C0162FD7-C9D1-4780-83DF-71FF72ADD124}" type="sibTrans" cxnId="{B4B46661-8F24-4AE8-9B61-5FC61847BE96}">
      <dgm:prSet/>
      <dgm:spPr/>
      <dgm:t>
        <a:bodyPr/>
        <a:lstStyle/>
        <a:p>
          <a:endParaRPr lang="en-US"/>
        </a:p>
      </dgm:t>
    </dgm:pt>
    <dgm:pt modelId="{0CC5043A-1FCD-419C-A7D5-EACF8BF672AC}">
      <dgm:prSet/>
      <dgm:spPr/>
      <dgm:t>
        <a:bodyPr/>
        <a:lstStyle/>
        <a:p>
          <a:r>
            <a:rPr lang="en-GB"/>
            <a:t>Preference management system for parents for setting </a:t>
          </a:r>
          <a:endParaRPr lang="en-US"/>
        </a:p>
      </dgm:t>
    </dgm:pt>
    <dgm:pt modelId="{5155DDED-04D2-4AC9-B9DC-E3CAB5D15F8E}" type="parTrans" cxnId="{C3A31EC1-2F68-410D-8963-AC77AA1E8872}">
      <dgm:prSet/>
      <dgm:spPr/>
      <dgm:t>
        <a:bodyPr/>
        <a:lstStyle/>
        <a:p>
          <a:endParaRPr lang="en-US"/>
        </a:p>
      </dgm:t>
    </dgm:pt>
    <dgm:pt modelId="{435A991D-D88A-442D-A5D3-C9251F6D72F8}" type="sibTrans" cxnId="{C3A31EC1-2F68-410D-8963-AC77AA1E8872}">
      <dgm:prSet/>
      <dgm:spPr/>
      <dgm:t>
        <a:bodyPr/>
        <a:lstStyle/>
        <a:p>
          <a:endParaRPr lang="en-US"/>
        </a:p>
      </dgm:t>
    </dgm:pt>
    <dgm:pt modelId="{9A21C021-9A05-42FF-B961-CDCE4C5E43B5}">
      <dgm:prSet/>
      <dgm:spPr/>
      <dgm:t>
        <a:bodyPr/>
        <a:lstStyle/>
        <a:p>
          <a:r>
            <a:rPr lang="en-GB"/>
            <a:t>Digital and standardised EHCP </a:t>
          </a:r>
          <a:endParaRPr lang="en-US"/>
        </a:p>
      </dgm:t>
    </dgm:pt>
    <dgm:pt modelId="{E0CFBDD3-2CED-45B5-BADB-2C08DFE58FA5}" type="parTrans" cxnId="{21CDDCC6-9E41-40ED-B949-3A09F6C2311A}">
      <dgm:prSet/>
      <dgm:spPr/>
      <dgm:t>
        <a:bodyPr/>
        <a:lstStyle/>
        <a:p>
          <a:endParaRPr lang="en-US"/>
        </a:p>
      </dgm:t>
    </dgm:pt>
    <dgm:pt modelId="{95496A01-85C8-41C6-8481-0CC8AA4A94D8}" type="sibTrans" cxnId="{21CDDCC6-9E41-40ED-B949-3A09F6C2311A}">
      <dgm:prSet/>
      <dgm:spPr/>
      <dgm:t>
        <a:bodyPr/>
        <a:lstStyle/>
        <a:p>
          <a:endParaRPr lang="en-US"/>
        </a:p>
      </dgm:t>
    </dgm:pt>
    <dgm:pt modelId="{9CCD4695-0542-48BA-AC57-7432F78F83D0}">
      <dgm:prSet/>
      <dgm:spPr/>
      <dgm:t>
        <a:bodyPr/>
        <a:lstStyle/>
        <a:p>
          <a:r>
            <a:rPr lang="en-GB" dirty="0"/>
            <a:t>Streamline process, including mandatory mediation</a:t>
          </a:r>
          <a:endParaRPr lang="en-US" dirty="0"/>
        </a:p>
      </dgm:t>
    </dgm:pt>
    <dgm:pt modelId="{D70B7560-1A51-4209-BAAC-3F387B855537}" type="parTrans" cxnId="{8E8720A0-D9D5-418A-A614-002EB54F6A41}">
      <dgm:prSet/>
      <dgm:spPr/>
      <dgm:t>
        <a:bodyPr/>
        <a:lstStyle/>
        <a:p>
          <a:endParaRPr lang="en-US"/>
        </a:p>
      </dgm:t>
    </dgm:pt>
    <dgm:pt modelId="{0AACDDFE-05B8-42DB-A514-F8CC970F7223}" type="sibTrans" cxnId="{8E8720A0-D9D5-418A-A614-002EB54F6A41}">
      <dgm:prSet/>
      <dgm:spPr/>
      <dgm:t>
        <a:bodyPr/>
        <a:lstStyle/>
        <a:p>
          <a:endParaRPr lang="en-US"/>
        </a:p>
      </dgm:t>
    </dgm:pt>
    <dgm:pt modelId="{65AE8D20-519D-4022-A52E-D3C911F5F674}">
      <dgm:prSet/>
      <dgm:spPr/>
      <dgm:t>
        <a:bodyPr/>
        <a:lstStyle/>
        <a:p>
          <a:r>
            <a:rPr lang="en-GB"/>
            <a:t>New SEND inspection framework commenced Jan 2023</a:t>
          </a:r>
          <a:endParaRPr lang="en-US"/>
        </a:p>
      </dgm:t>
    </dgm:pt>
    <dgm:pt modelId="{225149AF-0B76-403E-94B5-E48628013157}" type="parTrans" cxnId="{F1AEC71D-495D-40C1-AF62-1B617531B657}">
      <dgm:prSet/>
      <dgm:spPr/>
      <dgm:t>
        <a:bodyPr/>
        <a:lstStyle/>
        <a:p>
          <a:endParaRPr lang="en-US"/>
        </a:p>
      </dgm:t>
    </dgm:pt>
    <dgm:pt modelId="{71EF1957-0B85-466D-8E8B-ABB0C133E436}" type="sibTrans" cxnId="{F1AEC71D-495D-40C1-AF62-1B617531B657}">
      <dgm:prSet/>
      <dgm:spPr/>
      <dgm:t>
        <a:bodyPr/>
        <a:lstStyle/>
        <a:p>
          <a:endParaRPr lang="en-US"/>
        </a:p>
      </dgm:t>
    </dgm:pt>
    <dgm:pt modelId="{C653CF17-1921-47B9-9C5C-74615D1C13CA}">
      <dgm:prSet/>
      <dgm:spPr/>
      <dgm:t>
        <a:bodyPr/>
        <a:lstStyle/>
        <a:p>
          <a:r>
            <a:rPr lang="en-GB"/>
            <a:t>Huge changes to health landscape – opportunities. </a:t>
          </a:r>
          <a:endParaRPr lang="en-US"/>
        </a:p>
      </dgm:t>
    </dgm:pt>
    <dgm:pt modelId="{B0705684-D3A8-4649-8742-879F533C278B}" type="parTrans" cxnId="{B75D5FA7-2DA3-4A9D-8BF8-865F0A7ABB25}">
      <dgm:prSet/>
      <dgm:spPr/>
      <dgm:t>
        <a:bodyPr/>
        <a:lstStyle/>
        <a:p>
          <a:endParaRPr lang="en-US"/>
        </a:p>
      </dgm:t>
    </dgm:pt>
    <dgm:pt modelId="{DCA1FC4F-9E0D-4D27-90F5-7F969DA3B8CD}" type="sibTrans" cxnId="{B75D5FA7-2DA3-4A9D-8BF8-865F0A7ABB25}">
      <dgm:prSet/>
      <dgm:spPr/>
      <dgm:t>
        <a:bodyPr/>
        <a:lstStyle/>
        <a:p>
          <a:endParaRPr lang="en-US"/>
        </a:p>
      </dgm:t>
    </dgm:pt>
    <dgm:pt modelId="{2E55687A-6E92-4F01-AB5C-A0AE819504EF}">
      <dgm:prSet custT="1"/>
      <dgm:spPr/>
      <dgm:t>
        <a:bodyPr/>
        <a:lstStyle/>
        <a:p>
          <a:r>
            <a:rPr lang="en-GB" sz="2000" b="1" dirty="0"/>
            <a:t>Other</a:t>
          </a:r>
          <a:r>
            <a:rPr lang="en-GB" sz="1700" dirty="0"/>
            <a:t> </a:t>
          </a:r>
          <a:endParaRPr lang="en-US" sz="1700" dirty="0"/>
        </a:p>
      </dgm:t>
    </dgm:pt>
    <dgm:pt modelId="{6391460B-1462-446B-BD10-42A364316734}" type="parTrans" cxnId="{6F78021A-50BC-4A69-B510-588AED1D4041}">
      <dgm:prSet/>
      <dgm:spPr/>
      <dgm:t>
        <a:bodyPr/>
        <a:lstStyle/>
        <a:p>
          <a:endParaRPr lang="en-GB"/>
        </a:p>
      </dgm:t>
    </dgm:pt>
    <dgm:pt modelId="{C4A7277E-84BC-444E-90CE-13DF07D68221}" type="sibTrans" cxnId="{6F78021A-50BC-4A69-B510-588AED1D4041}">
      <dgm:prSet/>
      <dgm:spPr/>
      <dgm:t>
        <a:bodyPr/>
        <a:lstStyle/>
        <a:p>
          <a:endParaRPr lang="en-GB"/>
        </a:p>
      </dgm:t>
    </dgm:pt>
    <dgm:pt modelId="{94512965-FB82-4BB4-9065-187C50ACDD0D}">
      <dgm:prSet/>
      <dgm:spPr/>
      <dgm:t>
        <a:bodyPr/>
        <a:lstStyle/>
        <a:p>
          <a:endParaRPr lang="en-US"/>
        </a:p>
      </dgm:t>
    </dgm:pt>
    <dgm:pt modelId="{88477CB5-3696-42AF-B46F-0A175BEFECA2}" type="parTrans" cxnId="{69AF4D1E-3449-4763-8364-5BC5687564B6}">
      <dgm:prSet/>
      <dgm:spPr/>
      <dgm:t>
        <a:bodyPr/>
        <a:lstStyle/>
        <a:p>
          <a:endParaRPr lang="en-GB"/>
        </a:p>
      </dgm:t>
    </dgm:pt>
    <dgm:pt modelId="{3FA76B80-67AE-4FB6-830B-469607F31056}" type="sibTrans" cxnId="{69AF4D1E-3449-4763-8364-5BC5687564B6}">
      <dgm:prSet/>
      <dgm:spPr/>
      <dgm:t>
        <a:bodyPr/>
        <a:lstStyle/>
        <a:p>
          <a:endParaRPr lang="en-GB"/>
        </a:p>
      </dgm:t>
    </dgm:pt>
    <dgm:pt modelId="{E6AF2D4E-7301-4207-B233-59296BAA9BC0}" type="pres">
      <dgm:prSet presAssocID="{C65FFE1F-FE9A-4322-9DD9-F4E59DA856FD}" presName="vert0" presStyleCnt="0">
        <dgm:presLayoutVars>
          <dgm:dir/>
          <dgm:animOne val="branch"/>
          <dgm:animLvl val="lvl"/>
        </dgm:presLayoutVars>
      </dgm:prSet>
      <dgm:spPr/>
    </dgm:pt>
    <dgm:pt modelId="{C845C0B0-7FFF-434E-BD02-BBAA28CD0CA5}" type="pres">
      <dgm:prSet presAssocID="{C86C16CB-9E13-48B9-90DE-2569190C322C}" presName="thickLine" presStyleLbl="alignNode1" presStyleIdx="0" presStyleCnt="9"/>
      <dgm:spPr/>
    </dgm:pt>
    <dgm:pt modelId="{3615CBEF-2BE8-4E0C-9FA9-30A1970A4980}" type="pres">
      <dgm:prSet presAssocID="{C86C16CB-9E13-48B9-90DE-2569190C322C}" presName="horz1" presStyleCnt="0"/>
      <dgm:spPr/>
    </dgm:pt>
    <dgm:pt modelId="{931B40D0-ED34-4914-9948-AC04C6D7EE9B}" type="pres">
      <dgm:prSet presAssocID="{C86C16CB-9E13-48B9-90DE-2569190C322C}" presName="tx1" presStyleLbl="revTx" presStyleIdx="0" presStyleCnt="9"/>
      <dgm:spPr/>
    </dgm:pt>
    <dgm:pt modelId="{387B1316-8848-4B0C-89E1-80DD5E1E6B5C}" type="pres">
      <dgm:prSet presAssocID="{C86C16CB-9E13-48B9-90DE-2569190C322C}" presName="vert1" presStyleCnt="0"/>
      <dgm:spPr/>
    </dgm:pt>
    <dgm:pt modelId="{F02D6512-DCEE-4BCB-9893-D518BD42297C}" type="pres">
      <dgm:prSet presAssocID="{0CD4AB36-C259-4403-BB46-45B1690B1AA5}" presName="thickLine" presStyleLbl="alignNode1" presStyleIdx="1" presStyleCnt="9"/>
      <dgm:spPr/>
    </dgm:pt>
    <dgm:pt modelId="{ACA555A3-23D1-484A-8AB1-6707B1E908BC}" type="pres">
      <dgm:prSet presAssocID="{0CD4AB36-C259-4403-BB46-45B1690B1AA5}" presName="horz1" presStyleCnt="0"/>
      <dgm:spPr/>
    </dgm:pt>
    <dgm:pt modelId="{BE9BDA52-374E-46C8-A1AA-0C234C98525E}" type="pres">
      <dgm:prSet presAssocID="{0CD4AB36-C259-4403-BB46-45B1690B1AA5}" presName="tx1" presStyleLbl="revTx" presStyleIdx="1" presStyleCnt="9"/>
      <dgm:spPr/>
    </dgm:pt>
    <dgm:pt modelId="{0728D9AA-9856-4492-8889-9CDE3CA0C751}" type="pres">
      <dgm:prSet presAssocID="{0CD4AB36-C259-4403-BB46-45B1690B1AA5}" presName="vert1" presStyleCnt="0"/>
      <dgm:spPr/>
    </dgm:pt>
    <dgm:pt modelId="{22FB94B1-C1FC-415F-A6DF-E8E1DB3836F9}" type="pres">
      <dgm:prSet presAssocID="{0CC5043A-1FCD-419C-A7D5-EACF8BF672AC}" presName="thickLine" presStyleLbl="alignNode1" presStyleIdx="2" presStyleCnt="9"/>
      <dgm:spPr/>
    </dgm:pt>
    <dgm:pt modelId="{67C97D36-20F5-4CDD-A3AB-5279C0CD1735}" type="pres">
      <dgm:prSet presAssocID="{0CC5043A-1FCD-419C-A7D5-EACF8BF672AC}" presName="horz1" presStyleCnt="0"/>
      <dgm:spPr/>
    </dgm:pt>
    <dgm:pt modelId="{ECAE66BE-EE5C-4607-ABC0-6BB2464E4E84}" type="pres">
      <dgm:prSet presAssocID="{0CC5043A-1FCD-419C-A7D5-EACF8BF672AC}" presName="tx1" presStyleLbl="revTx" presStyleIdx="2" presStyleCnt="9"/>
      <dgm:spPr/>
    </dgm:pt>
    <dgm:pt modelId="{3A1678B7-679D-4980-813D-2811F80348BF}" type="pres">
      <dgm:prSet presAssocID="{0CC5043A-1FCD-419C-A7D5-EACF8BF672AC}" presName="vert1" presStyleCnt="0"/>
      <dgm:spPr/>
    </dgm:pt>
    <dgm:pt modelId="{A69932C5-5167-4148-87D8-7A8330553D73}" type="pres">
      <dgm:prSet presAssocID="{9A21C021-9A05-42FF-B961-CDCE4C5E43B5}" presName="thickLine" presStyleLbl="alignNode1" presStyleIdx="3" presStyleCnt="9"/>
      <dgm:spPr/>
    </dgm:pt>
    <dgm:pt modelId="{D6F1FD12-962C-435C-A0F9-F3B95D1477CD}" type="pres">
      <dgm:prSet presAssocID="{9A21C021-9A05-42FF-B961-CDCE4C5E43B5}" presName="horz1" presStyleCnt="0"/>
      <dgm:spPr/>
    </dgm:pt>
    <dgm:pt modelId="{FF66967E-489A-49EF-A0D0-AD63BCB36559}" type="pres">
      <dgm:prSet presAssocID="{9A21C021-9A05-42FF-B961-CDCE4C5E43B5}" presName="tx1" presStyleLbl="revTx" presStyleIdx="3" presStyleCnt="9"/>
      <dgm:spPr/>
    </dgm:pt>
    <dgm:pt modelId="{6E8D0DBC-959C-49AE-B9C7-1DC615924CF1}" type="pres">
      <dgm:prSet presAssocID="{9A21C021-9A05-42FF-B961-CDCE4C5E43B5}" presName="vert1" presStyleCnt="0"/>
      <dgm:spPr/>
    </dgm:pt>
    <dgm:pt modelId="{2A97A791-F0FC-4965-AF71-E9C6AA34F400}" type="pres">
      <dgm:prSet presAssocID="{9CCD4695-0542-48BA-AC57-7432F78F83D0}" presName="thickLine" presStyleLbl="alignNode1" presStyleIdx="4" presStyleCnt="9"/>
      <dgm:spPr/>
    </dgm:pt>
    <dgm:pt modelId="{E77BD987-7DC2-4666-952F-A70F00B64460}" type="pres">
      <dgm:prSet presAssocID="{9CCD4695-0542-48BA-AC57-7432F78F83D0}" presName="horz1" presStyleCnt="0"/>
      <dgm:spPr/>
    </dgm:pt>
    <dgm:pt modelId="{E5E74B16-BEC6-4126-AB62-76C7481E080E}" type="pres">
      <dgm:prSet presAssocID="{9CCD4695-0542-48BA-AC57-7432F78F83D0}" presName="tx1" presStyleLbl="revTx" presStyleIdx="4" presStyleCnt="9"/>
      <dgm:spPr/>
    </dgm:pt>
    <dgm:pt modelId="{5D649D76-BDE4-4A5A-A884-AC9AF94FCD3E}" type="pres">
      <dgm:prSet presAssocID="{9CCD4695-0542-48BA-AC57-7432F78F83D0}" presName="vert1" presStyleCnt="0"/>
      <dgm:spPr/>
    </dgm:pt>
    <dgm:pt modelId="{673ABE9B-0D8D-434C-9684-9286EBC0B6AD}" type="pres">
      <dgm:prSet presAssocID="{94512965-FB82-4BB4-9065-187C50ACDD0D}" presName="thickLine" presStyleLbl="alignNode1" presStyleIdx="5" presStyleCnt="9"/>
      <dgm:spPr/>
    </dgm:pt>
    <dgm:pt modelId="{FA3FCA57-8513-410B-940B-F7D5AF0AB35F}" type="pres">
      <dgm:prSet presAssocID="{94512965-FB82-4BB4-9065-187C50ACDD0D}" presName="horz1" presStyleCnt="0"/>
      <dgm:spPr/>
    </dgm:pt>
    <dgm:pt modelId="{83048A26-D6A2-42B7-8881-2FE0446AFE22}" type="pres">
      <dgm:prSet presAssocID="{94512965-FB82-4BB4-9065-187C50ACDD0D}" presName="tx1" presStyleLbl="revTx" presStyleIdx="5" presStyleCnt="9"/>
      <dgm:spPr/>
    </dgm:pt>
    <dgm:pt modelId="{005705BA-6532-4F58-A33D-568D446A5110}" type="pres">
      <dgm:prSet presAssocID="{94512965-FB82-4BB4-9065-187C50ACDD0D}" presName="vert1" presStyleCnt="0"/>
      <dgm:spPr/>
    </dgm:pt>
    <dgm:pt modelId="{00BFFE71-3BB1-4626-BE01-5431051029D6}" type="pres">
      <dgm:prSet presAssocID="{2E55687A-6E92-4F01-AB5C-A0AE819504EF}" presName="thickLine" presStyleLbl="alignNode1" presStyleIdx="6" presStyleCnt="9"/>
      <dgm:spPr/>
    </dgm:pt>
    <dgm:pt modelId="{1C94394A-5DDC-4203-B5E6-CCA8B88AC201}" type="pres">
      <dgm:prSet presAssocID="{2E55687A-6E92-4F01-AB5C-A0AE819504EF}" presName="horz1" presStyleCnt="0"/>
      <dgm:spPr/>
    </dgm:pt>
    <dgm:pt modelId="{BDFEF163-38D1-41F1-866F-07DF6A046EA6}" type="pres">
      <dgm:prSet presAssocID="{2E55687A-6E92-4F01-AB5C-A0AE819504EF}" presName="tx1" presStyleLbl="revTx" presStyleIdx="6" presStyleCnt="9"/>
      <dgm:spPr/>
    </dgm:pt>
    <dgm:pt modelId="{042A12E2-C43F-41FD-9E00-6CBF566EFCE7}" type="pres">
      <dgm:prSet presAssocID="{2E55687A-6E92-4F01-AB5C-A0AE819504EF}" presName="vert1" presStyleCnt="0"/>
      <dgm:spPr/>
    </dgm:pt>
    <dgm:pt modelId="{DCE7EE0C-05A0-4D4B-822C-D7A661A6447A}" type="pres">
      <dgm:prSet presAssocID="{65AE8D20-519D-4022-A52E-D3C911F5F674}" presName="thickLine" presStyleLbl="alignNode1" presStyleIdx="7" presStyleCnt="9"/>
      <dgm:spPr/>
    </dgm:pt>
    <dgm:pt modelId="{510C4A19-0476-401F-B6C1-7C63DA2641F4}" type="pres">
      <dgm:prSet presAssocID="{65AE8D20-519D-4022-A52E-D3C911F5F674}" presName="horz1" presStyleCnt="0"/>
      <dgm:spPr/>
    </dgm:pt>
    <dgm:pt modelId="{4A28EB6E-761D-4A4A-84F2-91AC04F672CE}" type="pres">
      <dgm:prSet presAssocID="{65AE8D20-519D-4022-A52E-D3C911F5F674}" presName="tx1" presStyleLbl="revTx" presStyleIdx="7" presStyleCnt="9"/>
      <dgm:spPr/>
    </dgm:pt>
    <dgm:pt modelId="{4B5C5705-A568-4DDE-A66F-E9F2BD95E17A}" type="pres">
      <dgm:prSet presAssocID="{65AE8D20-519D-4022-A52E-D3C911F5F674}" presName="vert1" presStyleCnt="0"/>
      <dgm:spPr/>
    </dgm:pt>
    <dgm:pt modelId="{E2AEB8DE-9637-466A-9874-B86D07BF5D7D}" type="pres">
      <dgm:prSet presAssocID="{C653CF17-1921-47B9-9C5C-74615D1C13CA}" presName="thickLine" presStyleLbl="alignNode1" presStyleIdx="8" presStyleCnt="9"/>
      <dgm:spPr/>
    </dgm:pt>
    <dgm:pt modelId="{618668F6-AA59-47D4-804E-7D415978093E}" type="pres">
      <dgm:prSet presAssocID="{C653CF17-1921-47B9-9C5C-74615D1C13CA}" presName="horz1" presStyleCnt="0"/>
      <dgm:spPr/>
    </dgm:pt>
    <dgm:pt modelId="{CCE1DC17-5083-4603-BBB3-E700FE143924}" type="pres">
      <dgm:prSet presAssocID="{C653CF17-1921-47B9-9C5C-74615D1C13CA}" presName="tx1" presStyleLbl="revTx" presStyleIdx="8" presStyleCnt="9"/>
      <dgm:spPr/>
    </dgm:pt>
    <dgm:pt modelId="{0F2E3E36-1011-45DB-BEA5-D884056EAA32}" type="pres">
      <dgm:prSet presAssocID="{C653CF17-1921-47B9-9C5C-74615D1C13CA}" presName="vert1" presStyleCnt="0"/>
      <dgm:spPr/>
    </dgm:pt>
  </dgm:ptLst>
  <dgm:cxnLst>
    <dgm:cxn modelId="{6F78021A-50BC-4A69-B510-588AED1D4041}" srcId="{C65FFE1F-FE9A-4322-9DD9-F4E59DA856FD}" destId="{2E55687A-6E92-4F01-AB5C-A0AE819504EF}" srcOrd="6" destOrd="0" parTransId="{6391460B-1462-446B-BD10-42A364316734}" sibTransId="{C4A7277E-84BC-444E-90CE-13DF07D68221}"/>
    <dgm:cxn modelId="{F1AEC71D-495D-40C1-AF62-1B617531B657}" srcId="{C65FFE1F-FE9A-4322-9DD9-F4E59DA856FD}" destId="{65AE8D20-519D-4022-A52E-D3C911F5F674}" srcOrd="7" destOrd="0" parTransId="{225149AF-0B76-403E-94B5-E48628013157}" sibTransId="{71EF1957-0B85-466D-8E8B-ABB0C133E436}"/>
    <dgm:cxn modelId="{69AF4D1E-3449-4763-8364-5BC5687564B6}" srcId="{C65FFE1F-FE9A-4322-9DD9-F4E59DA856FD}" destId="{94512965-FB82-4BB4-9065-187C50ACDD0D}" srcOrd="5" destOrd="0" parTransId="{88477CB5-3696-42AF-B46F-0A175BEFECA2}" sibTransId="{3FA76B80-67AE-4FB6-830B-469607F31056}"/>
    <dgm:cxn modelId="{76559629-A3B4-46BB-A6AD-957E891BBB54}" type="presOf" srcId="{0CD4AB36-C259-4403-BB46-45B1690B1AA5}" destId="{BE9BDA52-374E-46C8-A1AA-0C234C98525E}" srcOrd="0" destOrd="0" presId="urn:microsoft.com/office/officeart/2008/layout/LinedList"/>
    <dgm:cxn modelId="{7014DE5E-C53B-4DC8-A672-AAF6B15CFE92}" type="presOf" srcId="{9A21C021-9A05-42FF-B961-CDCE4C5E43B5}" destId="{FF66967E-489A-49EF-A0D0-AD63BCB36559}" srcOrd="0" destOrd="0" presId="urn:microsoft.com/office/officeart/2008/layout/LinedList"/>
    <dgm:cxn modelId="{CB535D5F-B745-43A3-A4AA-ABD4FCD4D5DA}" type="presOf" srcId="{C653CF17-1921-47B9-9C5C-74615D1C13CA}" destId="{CCE1DC17-5083-4603-BBB3-E700FE143924}" srcOrd="0" destOrd="0" presId="urn:microsoft.com/office/officeart/2008/layout/LinedList"/>
    <dgm:cxn modelId="{B4B46661-8F24-4AE8-9B61-5FC61847BE96}" srcId="{C65FFE1F-FE9A-4322-9DD9-F4E59DA856FD}" destId="{0CD4AB36-C259-4403-BB46-45B1690B1AA5}" srcOrd="1" destOrd="0" parTransId="{5C7F1499-BC58-4589-BDB1-486DF9D04B06}" sibTransId="{C0162FD7-C9D1-4780-83DF-71FF72ADD124}"/>
    <dgm:cxn modelId="{9E636795-1B63-4E3E-B73E-14254C9698E3}" type="presOf" srcId="{65AE8D20-519D-4022-A52E-D3C911F5F674}" destId="{4A28EB6E-761D-4A4A-84F2-91AC04F672CE}" srcOrd="0" destOrd="0" presId="urn:microsoft.com/office/officeart/2008/layout/LinedList"/>
    <dgm:cxn modelId="{8E8720A0-D9D5-418A-A614-002EB54F6A41}" srcId="{C65FFE1F-FE9A-4322-9DD9-F4E59DA856FD}" destId="{9CCD4695-0542-48BA-AC57-7432F78F83D0}" srcOrd="4" destOrd="0" parTransId="{D70B7560-1A51-4209-BAAC-3F387B855537}" sibTransId="{0AACDDFE-05B8-42DB-A514-F8CC970F7223}"/>
    <dgm:cxn modelId="{A4D374A2-F02A-46B0-860B-65D9ACFC6931}" type="presOf" srcId="{C65FFE1F-FE9A-4322-9DD9-F4E59DA856FD}" destId="{E6AF2D4E-7301-4207-B233-59296BAA9BC0}" srcOrd="0" destOrd="0" presId="urn:microsoft.com/office/officeart/2008/layout/LinedList"/>
    <dgm:cxn modelId="{B75D5FA7-2DA3-4A9D-8BF8-865F0A7ABB25}" srcId="{C65FFE1F-FE9A-4322-9DD9-F4E59DA856FD}" destId="{C653CF17-1921-47B9-9C5C-74615D1C13CA}" srcOrd="8" destOrd="0" parTransId="{B0705684-D3A8-4649-8742-879F533C278B}" sibTransId="{DCA1FC4F-9E0D-4D27-90F5-7F969DA3B8CD}"/>
    <dgm:cxn modelId="{405FEEAC-57D2-4839-81EB-AA1DCDFEF328}" srcId="{C65FFE1F-FE9A-4322-9DD9-F4E59DA856FD}" destId="{C86C16CB-9E13-48B9-90DE-2569190C322C}" srcOrd="0" destOrd="0" parTransId="{3BF676EA-362E-45FA-8911-264E44E7A6E0}" sibTransId="{42B9423F-9674-4185-8513-FEC811254DCF}"/>
    <dgm:cxn modelId="{155682B0-7451-436A-B546-BEEB1BF16A3C}" type="presOf" srcId="{9CCD4695-0542-48BA-AC57-7432F78F83D0}" destId="{E5E74B16-BEC6-4126-AB62-76C7481E080E}" srcOrd="0" destOrd="0" presId="urn:microsoft.com/office/officeart/2008/layout/LinedList"/>
    <dgm:cxn modelId="{932681B2-7BDC-48BF-AD0E-811349854420}" type="presOf" srcId="{2E55687A-6E92-4F01-AB5C-A0AE819504EF}" destId="{BDFEF163-38D1-41F1-866F-07DF6A046EA6}" srcOrd="0" destOrd="0" presId="urn:microsoft.com/office/officeart/2008/layout/LinedList"/>
    <dgm:cxn modelId="{C3A31EC1-2F68-410D-8963-AC77AA1E8872}" srcId="{C65FFE1F-FE9A-4322-9DD9-F4E59DA856FD}" destId="{0CC5043A-1FCD-419C-A7D5-EACF8BF672AC}" srcOrd="2" destOrd="0" parTransId="{5155DDED-04D2-4AC9-B9DC-E3CAB5D15F8E}" sibTransId="{435A991D-D88A-442D-A5D3-C9251F6D72F8}"/>
    <dgm:cxn modelId="{21CDDCC6-9E41-40ED-B949-3A09F6C2311A}" srcId="{C65FFE1F-FE9A-4322-9DD9-F4E59DA856FD}" destId="{9A21C021-9A05-42FF-B961-CDCE4C5E43B5}" srcOrd="3" destOrd="0" parTransId="{E0CFBDD3-2CED-45B5-BADB-2C08DFE58FA5}" sibTransId="{95496A01-85C8-41C6-8481-0CC8AA4A94D8}"/>
    <dgm:cxn modelId="{75F025CB-8FAF-472A-AA42-9BF891B9D986}" type="presOf" srcId="{94512965-FB82-4BB4-9065-187C50ACDD0D}" destId="{83048A26-D6A2-42B7-8881-2FE0446AFE22}" srcOrd="0" destOrd="0" presId="urn:microsoft.com/office/officeart/2008/layout/LinedList"/>
    <dgm:cxn modelId="{5E6406F1-D496-49A8-B02C-FA091F1DCEF5}" type="presOf" srcId="{0CC5043A-1FCD-419C-A7D5-EACF8BF672AC}" destId="{ECAE66BE-EE5C-4607-ABC0-6BB2464E4E84}" srcOrd="0" destOrd="0" presId="urn:microsoft.com/office/officeart/2008/layout/LinedList"/>
    <dgm:cxn modelId="{35CC15F2-499E-4444-951E-0DFAE7B46EC4}" type="presOf" srcId="{C86C16CB-9E13-48B9-90DE-2569190C322C}" destId="{931B40D0-ED34-4914-9948-AC04C6D7EE9B}" srcOrd="0" destOrd="0" presId="urn:microsoft.com/office/officeart/2008/layout/LinedList"/>
    <dgm:cxn modelId="{DFBAFD32-3F26-464C-B1DE-C48F261AB82B}" type="presParOf" srcId="{E6AF2D4E-7301-4207-B233-59296BAA9BC0}" destId="{C845C0B0-7FFF-434E-BD02-BBAA28CD0CA5}" srcOrd="0" destOrd="0" presId="urn:microsoft.com/office/officeart/2008/layout/LinedList"/>
    <dgm:cxn modelId="{E7B04650-B525-4FBC-8532-123DDA7E97F4}" type="presParOf" srcId="{E6AF2D4E-7301-4207-B233-59296BAA9BC0}" destId="{3615CBEF-2BE8-4E0C-9FA9-30A1970A4980}" srcOrd="1" destOrd="0" presId="urn:microsoft.com/office/officeart/2008/layout/LinedList"/>
    <dgm:cxn modelId="{28E3FFD5-587E-48AE-A0B8-0575B459FEC3}" type="presParOf" srcId="{3615CBEF-2BE8-4E0C-9FA9-30A1970A4980}" destId="{931B40D0-ED34-4914-9948-AC04C6D7EE9B}" srcOrd="0" destOrd="0" presId="urn:microsoft.com/office/officeart/2008/layout/LinedList"/>
    <dgm:cxn modelId="{35828B6F-72A2-43B0-988C-F82F727FC19F}" type="presParOf" srcId="{3615CBEF-2BE8-4E0C-9FA9-30A1970A4980}" destId="{387B1316-8848-4B0C-89E1-80DD5E1E6B5C}" srcOrd="1" destOrd="0" presId="urn:microsoft.com/office/officeart/2008/layout/LinedList"/>
    <dgm:cxn modelId="{14B1A756-F873-447C-8AB0-4ABE0E547253}" type="presParOf" srcId="{E6AF2D4E-7301-4207-B233-59296BAA9BC0}" destId="{F02D6512-DCEE-4BCB-9893-D518BD42297C}" srcOrd="2" destOrd="0" presId="urn:microsoft.com/office/officeart/2008/layout/LinedList"/>
    <dgm:cxn modelId="{25C34548-E5A5-4FF6-85A7-CF91D6AEF684}" type="presParOf" srcId="{E6AF2D4E-7301-4207-B233-59296BAA9BC0}" destId="{ACA555A3-23D1-484A-8AB1-6707B1E908BC}" srcOrd="3" destOrd="0" presId="urn:microsoft.com/office/officeart/2008/layout/LinedList"/>
    <dgm:cxn modelId="{FAED317F-088F-45C2-BD68-58B75C0B9602}" type="presParOf" srcId="{ACA555A3-23D1-484A-8AB1-6707B1E908BC}" destId="{BE9BDA52-374E-46C8-A1AA-0C234C98525E}" srcOrd="0" destOrd="0" presId="urn:microsoft.com/office/officeart/2008/layout/LinedList"/>
    <dgm:cxn modelId="{BCF1897F-04DE-4D8B-9722-3D6D4E209F6E}" type="presParOf" srcId="{ACA555A3-23D1-484A-8AB1-6707B1E908BC}" destId="{0728D9AA-9856-4492-8889-9CDE3CA0C751}" srcOrd="1" destOrd="0" presId="urn:microsoft.com/office/officeart/2008/layout/LinedList"/>
    <dgm:cxn modelId="{0BDBC7E3-4458-4FBD-9CF1-6E1CB8265857}" type="presParOf" srcId="{E6AF2D4E-7301-4207-B233-59296BAA9BC0}" destId="{22FB94B1-C1FC-415F-A6DF-E8E1DB3836F9}" srcOrd="4" destOrd="0" presId="urn:microsoft.com/office/officeart/2008/layout/LinedList"/>
    <dgm:cxn modelId="{9C1AF950-CFF4-48E1-9EA4-F27090AF589B}" type="presParOf" srcId="{E6AF2D4E-7301-4207-B233-59296BAA9BC0}" destId="{67C97D36-20F5-4CDD-A3AB-5279C0CD1735}" srcOrd="5" destOrd="0" presId="urn:microsoft.com/office/officeart/2008/layout/LinedList"/>
    <dgm:cxn modelId="{F5252377-4ED4-4F10-A226-717099071BEE}" type="presParOf" srcId="{67C97D36-20F5-4CDD-A3AB-5279C0CD1735}" destId="{ECAE66BE-EE5C-4607-ABC0-6BB2464E4E84}" srcOrd="0" destOrd="0" presId="urn:microsoft.com/office/officeart/2008/layout/LinedList"/>
    <dgm:cxn modelId="{DC81BFAC-FEF3-47F1-81CC-3A3B06A01981}" type="presParOf" srcId="{67C97D36-20F5-4CDD-A3AB-5279C0CD1735}" destId="{3A1678B7-679D-4980-813D-2811F80348BF}" srcOrd="1" destOrd="0" presId="urn:microsoft.com/office/officeart/2008/layout/LinedList"/>
    <dgm:cxn modelId="{385088FC-1BE7-435F-A763-C961E8F5BC41}" type="presParOf" srcId="{E6AF2D4E-7301-4207-B233-59296BAA9BC0}" destId="{A69932C5-5167-4148-87D8-7A8330553D73}" srcOrd="6" destOrd="0" presId="urn:microsoft.com/office/officeart/2008/layout/LinedList"/>
    <dgm:cxn modelId="{53534A3A-599B-4DD4-94DB-8B64828B589C}" type="presParOf" srcId="{E6AF2D4E-7301-4207-B233-59296BAA9BC0}" destId="{D6F1FD12-962C-435C-A0F9-F3B95D1477CD}" srcOrd="7" destOrd="0" presId="urn:microsoft.com/office/officeart/2008/layout/LinedList"/>
    <dgm:cxn modelId="{80B39C62-4E58-4309-8940-112CA328C9AE}" type="presParOf" srcId="{D6F1FD12-962C-435C-A0F9-F3B95D1477CD}" destId="{FF66967E-489A-49EF-A0D0-AD63BCB36559}" srcOrd="0" destOrd="0" presId="urn:microsoft.com/office/officeart/2008/layout/LinedList"/>
    <dgm:cxn modelId="{19467A2C-0AE5-4A61-8268-5E6CBBEBD7BD}" type="presParOf" srcId="{D6F1FD12-962C-435C-A0F9-F3B95D1477CD}" destId="{6E8D0DBC-959C-49AE-B9C7-1DC615924CF1}" srcOrd="1" destOrd="0" presId="urn:microsoft.com/office/officeart/2008/layout/LinedList"/>
    <dgm:cxn modelId="{EF8D5CBF-51C2-4156-B8D8-0444071A69C2}" type="presParOf" srcId="{E6AF2D4E-7301-4207-B233-59296BAA9BC0}" destId="{2A97A791-F0FC-4965-AF71-E9C6AA34F400}" srcOrd="8" destOrd="0" presId="urn:microsoft.com/office/officeart/2008/layout/LinedList"/>
    <dgm:cxn modelId="{FBC7AA2E-C1BB-4131-A7D3-455E6C18669A}" type="presParOf" srcId="{E6AF2D4E-7301-4207-B233-59296BAA9BC0}" destId="{E77BD987-7DC2-4666-952F-A70F00B64460}" srcOrd="9" destOrd="0" presId="urn:microsoft.com/office/officeart/2008/layout/LinedList"/>
    <dgm:cxn modelId="{EC72B120-E226-49C3-BA88-9EA72A944377}" type="presParOf" srcId="{E77BD987-7DC2-4666-952F-A70F00B64460}" destId="{E5E74B16-BEC6-4126-AB62-76C7481E080E}" srcOrd="0" destOrd="0" presId="urn:microsoft.com/office/officeart/2008/layout/LinedList"/>
    <dgm:cxn modelId="{5298D0F9-3702-4D39-B7D3-4B1240EEF24D}" type="presParOf" srcId="{E77BD987-7DC2-4666-952F-A70F00B64460}" destId="{5D649D76-BDE4-4A5A-A884-AC9AF94FCD3E}" srcOrd="1" destOrd="0" presId="urn:microsoft.com/office/officeart/2008/layout/LinedList"/>
    <dgm:cxn modelId="{B721B632-2F98-458B-BFEF-E078CE0D17A2}" type="presParOf" srcId="{E6AF2D4E-7301-4207-B233-59296BAA9BC0}" destId="{673ABE9B-0D8D-434C-9684-9286EBC0B6AD}" srcOrd="10" destOrd="0" presId="urn:microsoft.com/office/officeart/2008/layout/LinedList"/>
    <dgm:cxn modelId="{3A36199F-F1C5-4281-9582-D8B0A977B818}" type="presParOf" srcId="{E6AF2D4E-7301-4207-B233-59296BAA9BC0}" destId="{FA3FCA57-8513-410B-940B-F7D5AF0AB35F}" srcOrd="11" destOrd="0" presId="urn:microsoft.com/office/officeart/2008/layout/LinedList"/>
    <dgm:cxn modelId="{C4256D65-0D30-4092-80A9-8CC447F55FFB}" type="presParOf" srcId="{FA3FCA57-8513-410B-940B-F7D5AF0AB35F}" destId="{83048A26-D6A2-42B7-8881-2FE0446AFE22}" srcOrd="0" destOrd="0" presId="urn:microsoft.com/office/officeart/2008/layout/LinedList"/>
    <dgm:cxn modelId="{E8AEA059-9623-44F8-9BDD-B6604AC4D6B0}" type="presParOf" srcId="{FA3FCA57-8513-410B-940B-F7D5AF0AB35F}" destId="{005705BA-6532-4F58-A33D-568D446A5110}" srcOrd="1" destOrd="0" presId="urn:microsoft.com/office/officeart/2008/layout/LinedList"/>
    <dgm:cxn modelId="{224C8DDC-96F9-4AB3-A4DE-A8BFA95E65E4}" type="presParOf" srcId="{E6AF2D4E-7301-4207-B233-59296BAA9BC0}" destId="{00BFFE71-3BB1-4626-BE01-5431051029D6}" srcOrd="12" destOrd="0" presId="urn:microsoft.com/office/officeart/2008/layout/LinedList"/>
    <dgm:cxn modelId="{9278B57F-3824-4A6A-8341-B32CE7F684E6}" type="presParOf" srcId="{E6AF2D4E-7301-4207-B233-59296BAA9BC0}" destId="{1C94394A-5DDC-4203-B5E6-CCA8B88AC201}" srcOrd="13" destOrd="0" presId="urn:microsoft.com/office/officeart/2008/layout/LinedList"/>
    <dgm:cxn modelId="{CEF0AEAD-4440-4B2A-A745-3678C8855886}" type="presParOf" srcId="{1C94394A-5DDC-4203-B5E6-CCA8B88AC201}" destId="{BDFEF163-38D1-41F1-866F-07DF6A046EA6}" srcOrd="0" destOrd="0" presId="urn:microsoft.com/office/officeart/2008/layout/LinedList"/>
    <dgm:cxn modelId="{A7C84C7D-1F50-4944-8645-3903D93CA84E}" type="presParOf" srcId="{1C94394A-5DDC-4203-B5E6-CCA8B88AC201}" destId="{042A12E2-C43F-41FD-9E00-6CBF566EFCE7}" srcOrd="1" destOrd="0" presId="urn:microsoft.com/office/officeart/2008/layout/LinedList"/>
    <dgm:cxn modelId="{7C11AC2B-05C3-4316-A52F-362DA4B1DF92}" type="presParOf" srcId="{E6AF2D4E-7301-4207-B233-59296BAA9BC0}" destId="{DCE7EE0C-05A0-4D4B-822C-D7A661A6447A}" srcOrd="14" destOrd="0" presId="urn:microsoft.com/office/officeart/2008/layout/LinedList"/>
    <dgm:cxn modelId="{3E354426-8DD9-4600-841C-0C791BB09522}" type="presParOf" srcId="{E6AF2D4E-7301-4207-B233-59296BAA9BC0}" destId="{510C4A19-0476-401F-B6C1-7C63DA2641F4}" srcOrd="15" destOrd="0" presId="urn:microsoft.com/office/officeart/2008/layout/LinedList"/>
    <dgm:cxn modelId="{D4C80380-C83A-4784-92E3-433092F9329E}" type="presParOf" srcId="{510C4A19-0476-401F-B6C1-7C63DA2641F4}" destId="{4A28EB6E-761D-4A4A-84F2-91AC04F672CE}" srcOrd="0" destOrd="0" presId="urn:microsoft.com/office/officeart/2008/layout/LinedList"/>
    <dgm:cxn modelId="{30CFD270-9044-4104-8C6C-7BC0D0E3FA96}" type="presParOf" srcId="{510C4A19-0476-401F-B6C1-7C63DA2641F4}" destId="{4B5C5705-A568-4DDE-A66F-E9F2BD95E17A}" srcOrd="1" destOrd="0" presId="urn:microsoft.com/office/officeart/2008/layout/LinedList"/>
    <dgm:cxn modelId="{42031C40-7E03-4B08-9FF1-510F18535F92}" type="presParOf" srcId="{E6AF2D4E-7301-4207-B233-59296BAA9BC0}" destId="{E2AEB8DE-9637-466A-9874-B86D07BF5D7D}" srcOrd="16" destOrd="0" presId="urn:microsoft.com/office/officeart/2008/layout/LinedList"/>
    <dgm:cxn modelId="{1EDD233C-8100-4539-9FA1-05DB01C6F0AB}" type="presParOf" srcId="{E6AF2D4E-7301-4207-B233-59296BAA9BC0}" destId="{618668F6-AA59-47D4-804E-7D415978093E}" srcOrd="17" destOrd="0" presId="urn:microsoft.com/office/officeart/2008/layout/LinedList"/>
    <dgm:cxn modelId="{B8215AC7-036F-46B8-9E77-7877726E6674}" type="presParOf" srcId="{618668F6-AA59-47D4-804E-7D415978093E}" destId="{CCE1DC17-5083-4603-BBB3-E700FE143924}" srcOrd="0" destOrd="0" presId="urn:microsoft.com/office/officeart/2008/layout/LinedList"/>
    <dgm:cxn modelId="{790CFD5D-9C44-49D8-A863-5290A96CDB55}" type="presParOf" srcId="{618668F6-AA59-47D4-804E-7D415978093E}" destId="{0F2E3E36-1011-45DB-BEA5-D884056EAA3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F2875E-96E9-44A7-A3BE-8B6DEF4B4AB5}"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GB"/>
        </a:p>
      </dgm:t>
    </dgm:pt>
    <dgm:pt modelId="{3BE738C0-2206-41F9-A580-CEC8C8D8C40C}">
      <dgm:prSet/>
      <dgm:spPr/>
      <dgm:t>
        <a:bodyPr/>
        <a:lstStyle/>
        <a:p>
          <a:r>
            <a:rPr lang="en-GB"/>
            <a:t>EHCP applications doubled to 500</a:t>
          </a:r>
        </a:p>
      </dgm:t>
    </dgm:pt>
    <dgm:pt modelId="{363E5834-523D-41A5-9181-4F69608906C4}" type="parTrans" cxnId="{301CD448-4143-460B-B348-22EDA91E4286}">
      <dgm:prSet/>
      <dgm:spPr/>
      <dgm:t>
        <a:bodyPr/>
        <a:lstStyle/>
        <a:p>
          <a:endParaRPr lang="en-GB"/>
        </a:p>
      </dgm:t>
    </dgm:pt>
    <dgm:pt modelId="{7A7197F2-4E7B-4E0E-B26B-E1F9B95D8762}" type="sibTrans" cxnId="{301CD448-4143-460B-B348-22EDA91E4286}">
      <dgm:prSet/>
      <dgm:spPr/>
      <dgm:t>
        <a:bodyPr/>
        <a:lstStyle/>
        <a:p>
          <a:endParaRPr lang="en-GB"/>
        </a:p>
      </dgm:t>
    </dgm:pt>
    <dgm:pt modelId="{AA721DAB-FC24-423B-A20B-B6B195DF4D30}">
      <dgm:prSet/>
      <dgm:spPr/>
      <dgm:t>
        <a:bodyPr/>
        <a:lstStyle/>
        <a:p>
          <a:r>
            <a:rPr lang="en-GB" dirty="0"/>
            <a:t>High turnover in EHC team – with a lot of agency staff</a:t>
          </a:r>
        </a:p>
      </dgm:t>
    </dgm:pt>
    <dgm:pt modelId="{A98D41D1-7363-407C-B48E-C2567BA36D38}" type="parTrans" cxnId="{D104DA52-BABE-4525-AB1A-83FD2D3A8863}">
      <dgm:prSet/>
      <dgm:spPr/>
      <dgm:t>
        <a:bodyPr/>
        <a:lstStyle/>
        <a:p>
          <a:endParaRPr lang="en-GB"/>
        </a:p>
      </dgm:t>
    </dgm:pt>
    <dgm:pt modelId="{E50FDA80-8A22-4086-991C-EB9C0D3EABCC}" type="sibTrans" cxnId="{D104DA52-BABE-4525-AB1A-83FD2D3A8863}">
      <dgm:prSet/>
      <dgm:spPr/>
      <dgm:t>
        <a:bodyPr/>
        <a:lstStyle/>
        <a:p>
          <a:endParaRPr lang="en-GB"/>
        </a:p>
      </dgm:t>
    </dgm:pt>
    <dgm:pt modelId="{ED5FDDBD-C126-4009-BDF7-DE257509903A}">
      <dgm:prSet/>
      <dgm:spPr/>
      <dgm:t>
        <a:bodyPr/>
        <a:lstStyle/>
        <a:p>
          <a:r>
            <a:rPr lang="en-GB"/>
            <a:t>National and local shortages of specialist places</a:t>
          </a:r>
        </a:p>
      </dgm:t>
    </dgm:pt>
    <dgm:pt modelId="{F1F485FC-3B1F-4B78-9B36-B109E8AFD652}" type="parTrans" cxnId="{2D87F213-C529-4490-A1AD-37EE4E7D550C}">
      <dgm:prSet/>
      <dgm:spPr/>
      <dgm:t>
        <a:bodyPr/>
        <a:lstStyle/>
        <a:p>
          <a:endParaRPr lang="en-GB"/>
        </a:p>
      </dgm:t>
    </dgm:pt>
    <dgm:pt modelId="{64D5BBBC-CBAA-4E73-9694-4012B2C7DB12}" type="sibTrans" cxnId="{2D87F213-C529-4490-A1AD-37EE4E7D550C}">
      <dgm:prSet/>
      <dgm:spPr/>
      <dgm:t>
        <a:bodyPr/>
        <a:lstStyle/>
        <a:p>
          <a:endParaRPr lang="en-GB"/>
        </a:p>
      </dgm:t>
    </dgm:pt>
    <dgm:pt modelId="{71A51A8D-5CA5-4DF6-84DA-C7C9FAC2B1ED}">
      <dgm:prSet/>
      <dgm:spPr/>
      <dgm:t>
        <a:bodyPr/>
        <a:lstStyle/>
        <a:p>
          <a:r>
            <a:rPr lang="en-GB"/>
            <a:t>Impact of the pandemic on children’s progress and wellbeing</a:t>
          </a:r>
        </a:p>
      </dgm:t>
    </dgm:pt>
    <dgm:pt modelId="{A7C90DFA-D5F2-4AF1-8215-C1DD8BB3806B}" type="parTrans" cxnId="{F13B14BE-FDCC-424E-A19B-8A7E4206AD29}">
      <dgm:prSet/>
      <dgm:spPr/>
      <dgm:t>
        <a:bodyPr/>
        <a:lstStyle/>
        <a:p>
          <a:endParaRPr lang="en-GB"/>
        </a:p>
      </dgm:t>
    </dgm:pt>
    <dgm:pt modelId="{274F630B-1580-4843-AF55-23A551FDCAB2}" type="sibTrans" cxnId="{F13B14BE-FDCC-424E-A19B-8A7E4206AD29}">
      <dgm:prSet/>
      <dgm:spPr/>
      <dgm:t>
        <a:bodyPr/>
        <a:lstStyle/>
        <a:p>
          <a:endParaRPr lang="en-GB"/>
        </a:p>
      </dgm:t>
    </dgm:pt>
    <dgm:pt modelId="{0C768F9A-1FD8-4021-BA77-63BE0801F28E}">
      <dgm:prSet/>
      <dgm:spPr/>
      <dgm:t>
        <a:bodyPr/>
        <a:lstStyle/>
        <a:p>
          <a:r>
            <a:rPr lang="en-GB" dirty="0"/>
            <a:t>National and local shortage of therapists, specialist nurses and Educational Psychologists</a:t>
          </a:r>
        </a:p>
      </dgm:t>
    </dgm:pt>
    <dgm:pt modelId="{EE959FFA-7E47-4818-9CF1-55311278EF32}" type="parTrans" cxnId="{B75FF560-A736-437F-9171-F4909A31BD8C}">
      <dgm:prSet/>
      <dgm:spPr/>
      <dgm:t>
        <a:bodyPr/>
        <a:lstStyle/>
        <a:p>
          <a:endParaRPr lang="en-GB"/>
        </a:p>
      </dgm:t>
    </dgm:pt>
    <dgm:pt modelId="{6D721B51-B63A-4B89-8B1F-BAF027E60901}" type="sibTrans" cxnId="{B75FF560-A736-437F-9171-F4909A31BD8C}">
      <dgm:prSet/>
      <dgm:spPr/>
      <dgm:t>
        <a:bodyPr/>
        <a:lstStyle/>
        <a:p>
          <a:endParaRPr lang="en-GB"/>
        </a:p>
      </dgm:t>
    </dgm:pt>
    <dgm:pt modelId="{5BEC6115-D005-47B1-A716-891E8D9A8D56}" type="pres">
      <dgm:prSet presAssocID="{4AF2875E-96E9-44A7-A3BE-8B6DEF4B4AB5}" presName="linear" presStyleCnt="0">
        <dgm:presLayoutVars>
          <dgm:animLvl val="lvl"/>
          <dgm:resizeHandles val="exact"/>
        </dgm:presLayoutVars>
      </dgm:prSet>
      <dgm:spPr/>
    </dgm:pt>
    <dgm:pt modelId="{92433F12-84DE-481E-9F05-BECA1721E1B9}" type="pres">
      <dgm:prSet presAssocID="{3BE738C0-2206-41F9-A580-CEC8C8D8C40C}" presName="parentText" presStyleLbl="node1" presStyleIdx="0" presStyleCnt="5">
        <dgm:presLayoutVars>
          <dgm:chMax val="0"/>
          <dgm:bulletEnabled val="1"/>
        </dgm:presLayoutVars>
      </dgm:prSet>
      <dgm:spPr/>
    </dgm:pt>
    <dgm:pt modelId="{712FD454-BE49-4DF5-8F37-8A34B53F5B3E}" type="pres">
      <dgm:prSet presAssocID="{7A7197F2-4E7B-4E0E-B26B-E1F9B95D8762}" presName="spacer" presStyleCnt="0"/>
      <dgm:spPr/>
    </dgm:pt>
    <dgm:pt modelId="{5F453BE8-075B-4423-B747-32DEF04C8816}" type="pres">
      <dgm:prSet presAssocID="{AA721DAB-FC24-423B-A20B-B6B195DF4D30}" presName="parentText" presStyleLbl="node1" presStyleIdx="1" presStyleCnt="5">
        <dgm:presLayoutVars>
          <dgm:chMax val="0"/>
          <dgm:bulletEnabled val="1"/>
        </dgm:presLayoutVars>
      </dgm:prSet>
      <dgm:spPr/>
    </dgm:pt>
    <dgm:pt modelId="{F816E181-0463-42CC-81A2-70126049564E}" type="pres">
      <dgm:prSet presAssocID="{E50FDA80-8A22-4086-991C-EB9C0D3EABCC}" presName="spacer" presStyleCnt="0"/>
      <dgm:spPr/>
    </dgm:pt>
    <dgm:pt modelId="{4A7F2940-C9FC-4872-9117-66846DAC9906}" type="pres">
      <dgm:prSet presAssocID="{ED5FDDBD-C126-4009-BDF7-DE257509903A}" presName="parentText" presStyleLbl="node1" presStyleIdx="2" presStyleCnt="5">
        <dgm:presLayoutVars>
          <dgm:chMax val="0"/>
          <dgm:bulletEnabled val="1"/>
        </dgm:presLayoutVars>
      </dgm:prSet>
      <dgm:spPr/>
    </dgm:pt>
    <dgm:pt modelId="{6E85C41A-F887-4907-808C-F9D88360BA2A}" type="pres">
      <dgm:prSet presAssocID="{64D5BBBC-CBAA-4E73-9694-4012B2C7DB12}" presName="spacer" presStyleCnt="0"/>
      <dgm:spPr/>
    </dgm:pt>
    <dgm:pt modelId="{395ED1E0-2707-44F2-8B03-ED0EE720261B}" type="pres">
      <dgm:prSet presAssocID="{71A51A8D-5CA5-4DF6-84DA-C7C9FAC2B1ED}" presName="parentText" presStyleLbl="node1" presStyleIdx="3" presStyleCnt="5">
        <dgm:presLayoutVars>
          <dgm:chMax val="0"/>
          <dgm:bulletEnabled val="1"/>
        </dgm:presLayoutVars>
      </dgm:prSet>
      <dgm:spPr/>
    </dgm:pt>
    <dgm:pt modelId="{6CBFB048-E91B-477B-9C34-42EA20D96CA8}" type="pres">
      <dgm:prSet presAssocID="{274F630B-1580-4843-AF55-23A551FDCAB2}" presName="spacer" presStyleCnt="0"/>
      <dgm:spPr/>
    </dgm:pt>
    <dgm:pt modelId="{5B0428E3-1425-418F-A2A1-8034F1CFE73D}" type="pres">
      <dgm:prSet presAssocID="{0C768F9A-1FD8-4021-BA77-63BE0801F28E}" presName="parentText" presStyleLbl="node1" presStyleIdx="4" presStyleCnt="5">
        <dgm:presLayoutVars>
          <dgm:chMax val="0"/>
          <dgm:bulletEnabled val="1"/>
        </dgm:presLayoutVars>
      </dgm:prSet>
      <dgm:spPr/>
    </dgm:pt>
  </dgm:ptLst>
  <dgm:cxnLst>
    <dgm:cxn modelId="{2D87F213-C529-4490-A1AD-37EE4E7D550C}" srcId="{4AF2875E-96E9-44A7-A3BE-8B6DEF4B4AB5}" destId="{ED5FDDBD-C126-4009-BDF7-DE257509903A}" srcOrd="2" destOrd="0" parTransId="{F1F485FC-3B1F-4B78-9B36-B109E8AFD652}" sibTransId="{64D5BBBC-CBAA-4E73-9694-4012B2C7DB12}"/>
    <dgm:cxn modelId="{59B74B2C-E952-4C41-AB08-441F74AD159F}" type="presOf" srcId="{71A51A8D-5CA5-4DF6-84DA-C7C9FAC2B1ED}" destId="{395ED1E0-2707-44F2-8B03-ED0EE720261B}" srcOrd="0" destOrd="0" presId="urn:microsoft.com/office/officeart/2005/8/layout/vList2"/>
    <dgm:cxn modelId="{246FF840-2D73-462E-A083-8344DDEC819C}" type="presOf" srcId="{4AF2875E-96E9-44A7-A3BE-8B6DEF4B4AB5}" destId="{5BEC6115-D005-47B1-A716-891E8D9A8D56}" srcOrd="0" destOrd="0" presId="urn:microsoft.com/office/officeart/2005/8/layout/vList2"/>
    <dgm:cxn modelId="{B75FF560-A736-437F-9171-F4909A31BD8C}" srcId="{4AF2875E-96E9-44A7-A3BE-8B6DEF4B4AB5}" destId="{0C768F9A-1FD8-4021-BA77-63BE0801F28E}" srcOrd="4" destOrd="0" parTransId="{EE959FFA-7E47-4818-9CF1-55311278EF32}" sibTransId="{6D721B51-B63A-4B89-8B1F-BAF027E60901}"/>
    <dgm:cxn modelId="{301CD448-4143-460B-B348-22EDA91E4286}" srcId="{4AF2875E-96E9-44A7-A3BE-8B6DEF4B4AB5}" destId="{3BE738C0-2206-41F9-A580-CEC8C8D8C40C}" srcOrd="0" destOrd="0" parTransId="{363E5834-523D-41A5-9181-4F69608906C4}" sibTransId="{7A7197F2-4E7B-4E0E-B26B-E1F9B95D8762}"/>
    <dgm:cxn modelId="{D104DA52-BABE-4525-AB1A-83FD2D3A8863}" srcId="{4AF2875E-96E9-44A7-A3BE-8B6DEF4B4AB5}" destId="{AA721DAB-FC24-423B-A20B-B6B195DF4D30}" srcOrd="1" destOrd="0" parTransId="{A98D41D1-7363-407C-B48E-C2567BA36D38}" sibTransId="{E50FDA80-8A22-4086-991C-EB9C0D3EABCC}"/>
    <dgm:cxn modelId="{FF573789-EEAA-489E-B485-56FAA500AC50}" type="presOf" srcId="{3BE738C0-2206-41F9-A580-CEC8C8D8C40C}" destId="{92433F12-84DE-481E-9F05-BECA1721E1B9}" srcOrd="0" destOrd="0" presId="urn:microsoft.com/office/officeart/2005/8/layout/vList2"/>
    <dgm:cxn modelId="{2D7CCC94-189C-4CCD-9239-E1A0868B7993}" type="presOf" srcId="{0C768F9A-1FD8-4021-BA77-63BE0801F28E}" destId="{5B0428E3-1425-418F-A2A1-8034F1CFE73D}" srcOrd="0" destOrd="0" presId="urn:microsoft.com/office/officeart/2005/8/layout/vList2"/>
    <dgm:cxn modelId="{F13B14BE-FDCC-424E-A19B-8A7E4206AD29}" srcId="{4AF2875E-96E9-44A7-A3BE-8B6DEF4B4AB5}" destId="{71A51A8D-5CA5-4DF6-84DA-C7C9FAC2B1ED}" srcOrd="3" destOrd="0" parTransId="{A7C90DFA-D5F2-4AF1-8215-C1DD8BB3806B}" sibTransId="{274F630B-1580-4843-AF55-23A551FDCAB2}"/>
    <dgm:cxn modelId="{043F7BEB-7DD4-4726-BA6A-E0BA53AF6DAF}" type="presOf" srcId="{ED5FDDBD-C126-4009-BDF7-DE257509903A}" destId="{4A7F2940-C9FC-4872-9117-66846DAC9906}" srcOrd="0" destOrd="0" presId="urn:microsoft.com/office/officeart/2005/8/layout/vList2"/>
    <dgm:cxn modelId="{981012F9-482B-483B-9D3B-D883EA1ED0FA}" type="presOf" srcId="{AA721DAB-FC24-423B-A20B-B6B195DF4D30}" destId="{5F453BE8-075B-4423-B747-32DEF04C8816}" srcOrd="0" destOrd="0" presId="urn:microsoft.com/office/officeart/2005/8/layout/vList2"/>
    <dgm:cxn modelId="{4205742E-8648-432D-A839-AF7F90369E4E}" type="presParOf" srcId="{5BEC6115-D005-47B1-A716-891E8D9A8D56}" destId="{92433F12-84DE-481E-9F05-BECA1721E1B9}" srcOrd="0" destOrd="0" presId="urn:microsoft.com/office/officeart/2005/8/layout/vList2"/>
    <dgm:cxn modelId="{B7C67A62-3499-4A31-925B-FC7C73657465}" type="presParOf" srcId="{5BEC6115-D005-47B1-A716-891E8D9A8D56}" destId="{712FD454-BE49-4DF5-8F37-8A34B53F5B3E}" srcOrd="1" destOrd="0" presId="urn:microsoft.com/office/officeart/2005/8/layout/vList2"/>
    <dgm:cxn modelId="{2F8B7A8C-47A0-46A6-9ED2-F445299945E9}" type="presParOf" srcId="{5BEC6115-D005-47B1-A716-891E8D9A8D56}" destId="{5F453BE8-075B-4423-B747-32DEF04C8816}" srcOrd="2" destOrd="0" presId="urn:microsoft.com/office/officeart/2005/8/layout/vList2"/>
    <dgm:cxn modelId="{BDD36B56-7868-4007-A163-C4ADFC8D8417}" type="presParOf" srcId="{5BEC6115-D005-47B1-A716-891E8D9A8D56}" destId="{F816E181-0463-42CC-81A2-70126049564E}" srcOrd="3" destOrd="0" presId="urn:microsoft.com/office/officeart/2005/8/layout/vList2"/>
    <dgm:cxn modelId="{3E4CFD75-9005-4370-A30B-7919DB0F99E2}" type="presParOf" srcId="{5BEC6115-D005-47B1-A716-891E8D9A8D56}" destId="{4A7F2940-C9FC-4872-9117-66846DAC9906}" srcOrd="4" destOrd="0" presId="urn:microsoft.com/office/officeart/2005/8/layout/vList2"/>
    <dgm:cxn modelId="{887BB59B-43DD-4B56-837E-5453722A3339}" type="presParOf" srcId="{5BEC6115-D005-47B1-A716-891E8D9A8D56}" destId="{6E85C41A-F887-4907-808C-F9D88360BA2A}" srcOrd="5" destOrd="0" presId="urn:microsoft.com/office/officeart/2005/8/layout/vList2"/>
    <dgm:cxn modelId="{3DE0C8B5-F0AD-4BD4-A996-4A92DA40A9E4}" type="presParOf" srcId="{5BEC6115-D005-47B1-A716-891E8D9A8D56}" destId="{395ED1E0-2707-44F2-8B03-ED0EE720261B}" srcOrd="6" destOrd="0" presId="urn:microsoft.com/office/officeart/2005/8/layout/vList2"/>
    <dgm:cxn modelId="{3768F97A-0E64-4129-B046-2CE644582F3A}" type="presParOf" srcId="{5BEC6115-D005-47B1-A716-891E8D9A8D56}" destId="{6CBFB048-E91B-477B-9C34-42EA20D96CA8}" srcOrd="7" destOrd="0" presId="urn:microsoft.com/office/officeart/2005/8/layout/vList2"/>
    <dgm:cxn modelId="{E8835935-EC22-4C82-BBB3-3B63154291F1}" type="presParOf" srcId="{5BEC6115-D005-47B1-A716-891E8D9A8D56}" destId="{5B0428E3-1425-418F-A2A1-8034F1CFE73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7CF65B5A-FE8B-4BDA-8D64-592C3ABFC4C7}"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GB"/>
        </a:p>
      </dgm:t>
    </dgm:pt>
    <dgm:pt modelId="{2EC1BE2B-3911-45FC-920E-4B7BB2ADA7D6}">
      <dgm:prSet/>
      <dgm:spPr/>
      <dgm:t>
        <a:bodyPr/>
        <a:lstStyle/>
        <a:p>
          <a:r>
            <a:rPr lang="en-GB"/>
            <a:t>2,257 EHCPs currently maintained (and a further 390 in progress). NB There were 1,548 in 2019</a:t>
          </a:r>
        </a:p>
      </dgm:t>
    </dgm:pt>
    <dgm:pt modelId="{DC6409B0-E503-4F4D-8546-83998035ECE7}" type="parTrans" cxnId="{3605A501-D08E-4F27-ACE8-429F43D6C880}">
      <dgm:prSet/>
      <dgm:spPr/>
      <dgm:t>
        <a:bodyPr/>
        <a:lstStyle/>
        <a:p>
          <a:endParaRPr lang="en-GB"/>
        </a:p>
      </dgm:t>
    </dgm:pt>
    <dgm:pt modelId="{1FC41D51-4D4C-4AD2-9B74-BA1C12521E14}" type="sibTrans" cxnId="{3605A501-D08E-4F27-ACE8-429F43D6C880}">
      <dgm:prSet/>
      <dgm:spPr/>
      <dgm:t>
        <a:bodyPr/>
        <a:lstStyle/>
        <a:p>
          <a:endParaRPr lang="en-GB"/>
        </a:p>
      </dgm:t>
    </dgm:pt>
    <dgm:pt modelId="{3BE02892-B740-4E39-895D-F9299CEB1055}">
      <dgm:prSet/>
      <dgm:spPr/>
      <dgm:t>
        <a:bodyPr/>
        <a:lstStyle/>
        <a:p>
          <a:r>
            <a:rPr lang="en-GB"/>
            <a:t>£600K increase in EHC team budget over the last 3 years – to increase the size of the team</a:t>
          </a:r>
        </a:p>
      </dgm:t>
    </dgm:pt>
    <dgm:pt modelId="{A37791DB-525D-434D-9D94-8A501566C844}" type="parTrans" cxnId="{67A3C07F-3185-48FD-84B2-72BC5B83ED13}">
      <dgm:prSet/>
      <dgm:spPr/>
      <dgm:t>
        <a:bodyPr/>
        <a:lstStyle/>
        <a:p>
          <a:endParaRPr lang="en-GB"/>
        </a:p>
      </dgm:t>
    </dgm:pt>
    <dgm:pt modelId="{EE3E41FE-D0D2-4E6D-9CDB-35F31F7B922C}" type="sibTrans" cxnId="{67A3C07F-3185-48FD-84B2-72BC5B83ED13}">
      <dgm:prSet/>
      <dgm:spPr/>
      <dgm:t>
        <a:bodyPr/>
        <a:lstStyle/>
        <a:p>
          <a:endParaRPr lang="en-GB"/>
        </a:p>
      </dgm:t>
    </dgm:pt>
    <dgm:pt modelId="{C5B166D0-0AEE-4C78-AF1A-3AE9936936FA}">
      <dgm:prSet/>
      <dgm:spPr/>
      <dgm:t>
        <a:bodyPr/>
        <a:lstStyle/>
        <a:p>
          <a:r>
            <a:rPr lang="en-GB"/>
            <a:t>3 new Area Coordinators – and 11 EHC Coordinators</a:t>
          </a:r>
        </a:p>
      </dgm:t>
    </dgm:pt>
    <dgm:pt modelId="{042313D8-496F-48A7-9BAB-C6843985758F}" type="parTrans" cxnId="{EB63E3B3-15A0-429F-8FED-854269C235DB}">
      <dgm:prSet/>
      <dgm:spPr/>
      <dgm:t>
        <a:bodyPr/>
        <a:lstStyle/>
        <a:p>
          <a:endParaRPr lang="en-GB"/>
        </a:p>
      </dgm:t>
    </dgm:pt>
    <dgm:pt modelId="{A2D6477C-C5F5-4089-B43D-713928356285}" type="sibTrans" cxnId="{EB63E3B3-15A0-429F-8FED-854269C235DB}">
      <dgm:prSet/>
      <dgm:spPr/>
      <dgm:t>
        <a:bodyPr/>
        <a:lstStyle/>
        <a:p>
          <a:endParaRPr lang="en-GB"/>
        </a:p>
      </dgm:t>
    </dgm:pt>
    <dgm:pt modelId="{E46794D1-73C4-4B4E-8461-A8FA5CC7E3B7}">
      <dgm:prSet/>
      <dgm:spPr/>
      <dgm:t>
        <a:bodyPr/>
        <a:lstStyle/>
        <a:p>
          <a:r>
            <a:rPr lang="en-GB"/>
            <a:t>2 additional agency coordinators to help clear EHCP and annual review backlog</a:t>
          </a:r>
        </a:p>
      </dgm:t>
    </dgm:pt>
    <dgm:pt modelId="{77BA35D1-4065-42A4-8F91-55ABC5AF392C}" type="parTrans" cxnId="{55EA946C-02B2-4610-B87B-B9B2424762EB}">
      <dgm:prSet/>
      <dgm:spPr/>
      <dgm:t>
        <a:bodyPr/>
        <a:lstStyle/>
        <a:p>
          <a:endParaRPr lang="en-GB"/>
        </a:p>
      </dgm:t>
    </dgm:pt>
    <dgm:pt modelId="{56E445CC-FE0E-44BB-8CC4-F7CCB8B37D2B}" type="sibTrans" cxnId="{55EA946C-02B2-4610-B87B-B9B2424762EB}">
      <dgm:prSet/>
      <dgm:spPr/>
      <dgm:t>
        <a:bodyPr/>
        <a:lstStyle/>
        <a:p>
          <a:endParaRPr lang="en-GB"/>
        </a:p>
      </dgm:t>
    </dgm:pt>
    <dgm:pt modelId="{F907FE10-D933-4D1A-85DF-470065015AE7}">
      <dgm:prSet/>
      <dgm:spPr/>
      <dgm:t>
        <a:bodyPr/>
        <a:lstStyle/>
        <a:p>
          <a:r>
            <a:rPr lang="en-GB" dirty="0"/>
            <a:t>New Parent Liaison Post – to support co-production</a:t>
          </a:r>
        </a:p>
      </dgm:t>
    </dgm:pt>
    <dgm:pt modelId="{7EF440AB-FB38-4FF9-910F-C7313DA82DA7}" type="parTrans" cxnId="{6237D7D9-198D-484A-A9AF-785264D81780}">
      <dgm:prSet/>
      <dgm:spPr/>
      <dgm:t>
        <a:bodyPr/>
        <a:lstStyle/>
        <a:p>
          <a:endParaRPr lang="en-GB"/>
        </a:p>
      </dgm:t>
    </dgm:pt>
    <dgm:pt modelId="{244432D1-CEB7-4448-82F8-F604F153E951}" type="sibTrans" cxnId="{6237D7D9-198D-484A-A9AF-785264D81780}">
      <dgm:prSet/>
      <dgm:spPr/>
      <dgm:t>
        <a:bodyPr/>
        <a:lstStyle/>
        <a:p>
          <a:endParaRPr lang="en-GB"/>
        </a:p>
      </dgm:t>
    </dgm:pt>
    <dgm:pt modelId="{DFA358CC-2BF6-4954-AF8A-29C2A9977B0C}" type="pres">
      <dgm:prSet presAssocID="{7CF65B5A-FE8B-4BDA-8D64-592C3ABFC4C7}" presName="linear" presStyleCnt="0">
        <dgm:presLayoutVars>
          <dgm:animLvl val="lvl"/>
          <dgm:resizeHandles val="exact"/>
        </dgm:presLayoutVars>
      </dgm:prSet>
      <dgm:spPr/>
    </dgm:pt>
    <dgm:pt modelId="{8917AE1A-F533-4795-80EE-981A930204A3}" type="pres">
      <dgm:prSet presAssocID="{2EC1BE2B-3911-45FC-920E-4B7BB2ADA7D6}" presName="parentText" presStyleLbl="node1" presStyleIdx="0" presStyleCnt="5">
        <dgm:presLayoutVars>
          <dgm:chMax val="0"/>
          <dgm:bulletEnabled val="1"/>
        </dgm:presLayoutVars>
      </dgm:prSet>
      <dgm:spPr/>
    </dgm:pt>
    <dgm:pt modelId="{F8493050-EDC3-42BB-9F29-F94A6A8A0482}" type="pres">
      <dgm:prSet presAssocID="{1FC41D51-4D4C-4AD2-9B74-BA1C12521E14}" presName="spacer" presStyleCnt="0"/>
      <dgm:spPr/>
    </dgm:pt>
    <dgm:pt modelId="{7EAD6797-F492-470C-9E18-01BA3E2B7607}" type="pres">
      <dgm:prSet presAssocID="{3BE02892-B740-4E39-895D-F9299CEB1055}" presName="parentText" presStyleLbl="node1" presStyleIdx="1" presStyleCnt="5">
        <dgm:presLayoutVars>
          <dgm:chMax val="0"/>
          <dgm:bulletEnabled val="1"/>
        </dgm:presLayoutVars>
      </dgm:prSet>
      <dgm:spPr/>
    </dgm:pt>
    <dgm:pt modelId="{A2A06DE7-1E6C-465C-AA7D-BFE5794B5A52}" type="pres">
      <dgm:prSet presAssocID="{EE3E41FE-D0D2-4E6D-9CDB-35F31F7B922C}" presName="spacer" presStyleCnt="0"/>
      <dgm:spPr/>
    </dgm:pt>
    <dgm:pt modelId="{FB3973E3-CE9E-40E4-A44A-FB8935C5AFA0}" type="pres">
      <dgm:prSet presAssocID="{C5B166D0-0AEE-4C78-AF1A-3AE9936936FA}" presName="parentText" presStyleLbl="node1" presStyleIdx="2" presStyleCnt="5">
        <dgm:presLayoutVars>
          <dgm:chMax val="0"/>
          <dgm:bulletEnabled val="1"/>
        </dgm:presLayoutVars>
      </dgm:prSet>
      <dgm:spPr/>
    </dgm:pt>
    <dgm:pt modelId="{9F75799E-934F-42C3-BDE6-C56082315A45}" type="pres">
      <dgm:prSet presAssocID="{A2D6477C-C5F5-4089-B43D-713928356285}" presName="spacer" presStyleCnt="0"/>
      <dgm:spPr/>
    </dgm:pt>
    <dgm:pt modelId="{CA769A41-4587-48F0-9B9F-FE5FA73510E9}" type="pres">
      <dgm:prSet presAssocID="{E46794D1-73C4-4B4E-8461-A8FA5CC7E3B7}" presName="parentText" presStyleLbl="node1" presStyleIdx="3" presStyleCnt="5">
        <dgm:presLayoutVars>
          <dgm:chMax val="0"/>
          <dgm:bulletEnabled val="1"/>
        </dgm:presLayoutVars>
      </dgm:prSet>
      <dgm:spPr/>
    </dgm:pt>
    <dgm:pt modelId="{769389D1-5ABF-443A-8584-D080080931E7}" type="pres">
      <dgm:prSet presAssocID="{56E445CC-FE0E-44BB-8CC4-F7CCB8B37D2B}" presName="spacer" presStyleCnt="0"/>
      <dgm:spPr/>
    </dgm:pt>
    <dgm:pt modelId="{F9409A61-8CB3-4919-B69D-145E546EF625}" type="pres">
      <dgm:prSet presAssocID="{F907FE10-D933-4D1A-85DF-470065015AE7}" presName="parentText" presStyleLbl="node1" presStyleIdx="4" presStyleCnt="5">
        <dgm:presLayoutVars>
          <dgm:chMax val="0"/>
          <dgm:bulletEnabled val="1"/>
        </dgm:presLayoutVars>
      </dgm:prSet>
      <dgm:spPr/>
    </dgm:pt>
  </dgm:ptLst>
  <dgm:cxnLst>
    <dgm:cxn modelId="{3605A501-D08E-4F27-ACE8-429F43D6C880}" srcId="{7CF65B5A-FE8B-4BDA-8D64-592C3ABFC4C7}" destId="{2EC1BE2B-3911-45FC-920E-4B7BB2ADA7D6}" srcOrd="0" destOrd="0" parTransId="{DC6409B0-E503-4F4D-8546-83998035ECE7}" sibTransId="{1FC41D51-4D4C-4AD2-9B74-BA1C12521E14}"/>
    <dgm:cxn modelId="{DDB1633B-F81A-4B00-9A23-20B9F74AC419}" type="presOf" srcId="{F907FE10-D933-4D1A-85DF-470065015AE7}" destId="{F9409A61-8CB3-4919-B69D-145E546EF625}" srcOrd="0" destOrd="0" presId="urn:microsoft.com/office/officeart/2005/8/layout/vList2"/>
    <dgm:cxn modelId="{606CB55B-D515-4CCE-9CD1-56482573E122}" type="presOf" srcId="{E46794D1-73C4-4B4E-8461-A8FA5CC7E3B7}" destId="{CA769A41-4587-48F0-9B9F-FE5FA73510E9}" srcOrd="0" destOrd="0" presId="urn:microsoft.com/office/officeart/2005/8/layout/vList2"/>
    <dgm:cxn modelId="{55EA946C-02B2-4610-B87B-B9B2424762EB}" srcId="{7CF65B5A-FE8B-4BDA-8D64-592C3ABFC4C7}" destId="{E46794D1-73C4-4B4E-8461-A8FA5CC7E3B7}" srcOrd="3" destOrd="0" parTransId="{77BA35D1-4065-42A4-8F91-55ABC5AF392C}" sibTransId="{56E445CC-FE0E-44BB-8CC4-F7CCB8B37D2B}"/>
    <dgm:cxn modelId="{4ED6A86E-8696-4E68-A027-DB4863EF019B}" type="presOf" srcId="{2EC1BE2B-3911-45FC-920E-4B7BB2ADA7D6}" destId="{8917AE1A-F533-4795-80EE-981A930204A3}" srcOrd="0" destOrd="0" presId="urn:microsoft.com/office/officeart/2005/8/layout/vList2"/>
    <dgm:cxn modelId="{67A3C07F-3185-48FD-84B2-72BC5B83ED13}" srcId="{7CF65B5A-FE8B-4BDA-8D64-592C3ABFC4C7}" destId="{3BE02892-B740-4E39-895D-F9299CEB1055}" srcOrd="1" destOrd="0" parTransId="{A37791DB-525D-434D-9D94-8A501566C844}" sibTransId="{EE3E41FE-D0D2-4E6D-9CDB-35F31F7B922C}"/>
    <dgm:cxn modelId="{EB63E3B3-15A0-429F-8FED-854269C235DB}" srcId="{7CF65B5A-FE8B-4BDA-8D64-592C3ABFC4C7}" destId="{C5B166D0-0AEE-4C78-AF1A-3AE9936936FA}" srcOrd="2" destOrd="0" parTransId="{042313D8-496F-48A7-9BAB-C6843985758F}" sibTransId="{A2D6477C-C5F5-4089-B43D-713928356285}"/>
    <dgm:cxn modelId="{03163BC0-8D02-47EF-B9E3-6E80C27A4211}" type="presOf" srcId="{7CF65B5A-FE8B-4BDA-8D64-592C3ABFC4C7}" destId="{DFA358CC-2BF6-4954-AF8A-29C2A9977B0C}" srcOrd="0" destOrd="0" presId="urn:microsoft.com/office/officeart/2005/8/layout/vList2"/>
    <dgm:cxn modelId="{6237D7D9-198D-484A-A9AF-785264D81780}" srcId="{7CF65B5A-FE8B-4BDA-8D64-592C3ABFC4C7}" destId="{F907FE10-D933-4D1A-85DF-470065015AE7}" srcOrd="4" destOrd="0" parTransId="{7EF440AB-FB38-4FF9-910F-C7313DA82DA7}" sibTransId="{244432D1-CEB7-4448-82F8-F604F153E951}"/>
    <dgm:cxn modelId="{43998CDB-CFB7-43AF-BA8D-B7DF95E10AD5}" type="presOf" srcId="{C5B166D0-0AEE-4C78-AF1A-3AE9936936FA}" destId="{FB3973E3-CE9E-40E4-A44A-FB8935C5AFA0}" srcOrd="0" destOrd="0" presId="urn:microsoft.com/office/officeart/2005/8/layout/vList2"/>
    <dgm:cxn modelId="{E36C63EB-F855-4DBB-9638-49DB17F06970}" type="presOf" srcId="{3BE02892-B740-4E39-895D-F9299CEB1055}" destId="{7EAD6797-F492-470C-9E18-01BA3E2B7607}" srcOrd="0" destOrd="0" presId="urn:microsoft.com/office/officeart/2005/8/layout/vList2"/>
    <dgm:cxn modelId="{03EB356B-60D5-4A3A-9F3C-B740C5C07D8C}" type="presParOf" srcId="{DFA358CC-2BF6-4954-AF8A-29C2A9977B0C}" destId="{8917AE1A-F533-4795-80EE-981A930204A3}" srcOrd="0" destOrd="0" presId="urn:microsoft.com/office/officeart/2005/8/layout/vList2"/>
    <dgm:cxn modelId="{77121B16-0ACD-4FF3-B3FE-50325F739268}" type="presParOf" srcId="{DFA358CC-2BF6-4954-AF8A-29C2A9977B0C}" destId="{F8493050-EDC3-42BB-9F29-F94A6A8A0482}" srcOrd="1" destOrd="0" presId="urn:microsoft.com/office/officeart/2005/8/layout/vList2"/>
    <dgm:cxn modelId="{1CCDECC4-0B5B-45B8-9AB5-28C6DC2A7C80}" type="presParOf" srcId="{DFA358CC-2BF6-4954-AF8A-29C2A9977B0C}" destId="{7EAD6797-F492-470C-9E18-01BA3E2B7607}" srcOrd="2" destOrd="0" presId="urn:microsoft.com/office/officeart/2005/8/layout/vList2"/>
    <dgm:cxn modelId="{7D37A66A-A35E-47E9-AF4E-A3A4A594CCFD}" type="presParOf" srcId="{DFA358CC-2BF6-4954-AF8A-29C2A9977B0C}" destId="{A2A06DE7-1E6C-465C-AA7D-BFE5794B5A52}" srcOrd="3" destOrd="0" presId="urn:microsoft.com/office/officeart/2005/8/layout/vList2"/>
    <dgm:cxn modelId="{4DBD924F-6D6C-4FC8-A9BD-0317330D932B}" type="presParOf" srcId="{DFA358CC-2BF6-4954-AF8A-29C2A9977B0C}" destId="{FB3973E3-CE9E-40E4-A44A-FB8935C5AFA0}" srcOrd="4" destOrd="0" presId="urn:microsoft.com/office/officeart/2005/8/layout/vList2"/>
    <dgm:cxn modelId="{8533C687-BB5F-4272-A09E-4123E65AAFFB}" type="presParOf" srcId="{DFA358CC-2BF6-4954-AF8A-29C2A9977B0C}" destId="{9F75799E-934F-42C3-BDE6-C56082315A45}" srcOrd="5" destOrd="0" presId="urn:microsoft.com/office/officeart/2005/8/layout/vList2"/>
    <dgm:cxn modelId="{2CC11D66-77CE-4087-AD99-52BBA09440D3}" type="presParOf" srcId="{DFA358CC-2BF6-4954-AF8A-29C2A9977B0C}" destId="{CA769A41-4587-48F0-9B9F-FE5FA73510E9}" srcOrd="6" destOrd="0" presId="urn:microsoft.com/office/officeart/2005/8/layout/vList2"/>
    <dgm:cxn modelId="{176C1739-EC22-41F0-880B-466C8275EE7D}" type="presParOf" srcId="{DFA358CC-2BF6-4954-AF8A-29C2A9977B0C}" destId="{769389D1-5ABF-443A-8584-D080080931E7}" srcOrd="7" destOrd="0" presId="urn:microsoft.com/office/officeart/2005/8/layout/vList2"/>
    <dgm:cxn modelId="{5DC6FA59-DEF4-47FD-867E-7B02253763F7}" type="presParOf" srcId="{DFA358CC-2BF6-4954-AF8A-29C2A9977B0C}" destId="{F9409A61-8CB3-4919-B69D-145E546EF62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946D97-FA96-4613-88DA-1F3241F29EAF}"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GB"/>
        </a:p>
      </dgm:t>
    </dgm:pt>
    <dgm:pt modelId="{17AA2108-6AFC-4748-8668-619A6F2E7ED6}">
      <dgm:prSet/>
      <dgm:spPr/>
      <dgm:t>
        <a:bodyPr/>
        <a:lstStyle/>
        <a:p>
          <a:r>
            <a:rPr lang="en-GB"/>
            <a:t>Joint project with health to support speech and language in mainstream schools</a:t>
          </a:r>
        </a:p>
      </dgm:t>
    </dgm:pt>
    <dgm:pt modelId="{A857B7EC-4E2A-4336-8280-0DE473B064F6}" type="parTrans" cxnId="{097C0159-767B-4126-BC5F-83F4874D2BD5}">
      <dgm:prSet/>
      <dgm:spPr/>
      <dgm:t>
        <a:bodyPr/>
        <a:lstStyle/>
        <a:p>
          <a:endParaRPr lang="en-GB"/>
        </a:p>
      </dgm:t>
    </dgm:pt>
    <dgm:pt modelId="{B56064EC-0C1D-4F4F-9BB5-DF38A146ECBA}" type="sibTrans" cxnId="{097C0159-767B-4126-BC5F-83F4874D2BD5}">
      <dgm:prSet/>
      <dgm:spPr/>
      <dgm:t>
        <a:bodyPr/>
        <a:lstStyle/>
        <a:p>
          <a:endParaRPr lang="en-GB"/>
        </a:p>
      </dgm:t>
    </dgm:pt>
    <dgm:pt modelId="{7DB5BD10-BB0F-4823-8CEF-FEA4656BA8A4}">
      <dgm:prSet/>
      <dgm:spPr/>
      <dgm:t>
        <a:bodyPr/>
        <a:lstStyle/>
        <a:p>
          <a:r>
            <a:rPr lang="en-GB"/>
            <a:t>Annual visits to all ARPs to check quality</a:t>
          </a:r>
        </a:p>
      </dgm:t>
    </dgm:pt>
    <dgm:pt modelId="{215DAF81-D0F2-4CEC-8ED4-A619A831D4DF}" type="parTrans" cxnId="{A12959F1-8805-4595-86CF-EBD7F455F5A4}">
      <dgm:prSet/>
      <dgm:spPr/>
      <dgm:t>
        <a:bodyPr/>
        <a:lstStyle/>
        <a:p>
          <a:endParaRPr lang="en-GB"/>
        </a:p>
      </dgm:t>
    </dgm:pt>
    <dgm:pt modelId="{194AD9C1-39C3-4F63-826A-FF5E08425C3E}" type="sibTrans" cxnId="{A12959F1-8805-4595-86CF-EBD7F455F5A4}">
      <dgm:prSet/>
      <dgm:spPr/>
      <dgm:t>
        <a:bodyPr/>
        <a:lstStyle/>
        <a:p>
          <a:endParaRPr lang="en-GB"/>
        </a:p>
      </dgm:t>
    </dgm:pt>
    <dgm:pt modelId="{B58C9532-473C-4804-8723-846080BA9891}">
      <dgm:prSet/>
      <dgm:spPr/>
      <dgm:t>
        <a:bodyPr/>
        <a:lstStyle/>
        <a:p>
          <a:r>
            <a:rPr lang="en-GB" dirty="0"/>
            <a:t>New Speech and Language Education Advisory post started September</a:t>
          </a:r>
        </a:p>
      </dgm:t>
    </dgm:pt>
    <dgm:pt modelId="{5DFEBFD7-55EF-4A63-BFFB-BDBB5F8DC12D}" type="parTrans" cxnId="{7FFE30D5-4703-4B38-A9C4-CED4EFAF4254}">
      <dgm:prSet/>
      <dgm:spPr/>
      <dgm:t>
        <a:bodyPr/>
        <a:lstStyle/>
        <a:p>
          <a:endParaRPr lang="en-GB"/>
        </a:p>
      </dgm:t>
    </dgm:pt>
    <dgm:pt modelId="{E87D44E1-0B01-48F8-AC77-B3E7EC408AE4}" type="sibTrans" cxnId="{7FFE30D5-4703-4B38-A9C4-CED4EFAF4254}">
      <dgm:prSet/>
      <dgm:spPr/>
      <dgm:t>
        <a:bodyPr/>
        <a:lstStyle/>
        <a:p>
          <a:endParaRPr lang="en-GB"/>
        </a:p>
      </dgm:t>
    </dgm:pt>
    <dgm:pt modelId="{2F549CBF-BF65-434A-91BE-89BE62293834}">
      <dgm:prSet/>
      <dgm:spPr/>
      <dgm:t>
        <a:bodyPr/>
        <a:lstStyle/>
        <a:p>
          <a:r>
            <a:rPr lang="en-GB" dirty="0"/>
            <a:t>New SEND Quality  Lead started January</a:t>
          </a:r>
        </a:p>
      </dgm:t>
    </dgm:pt>
    <dgm:pt modelId="{EFA486C6-11EC-4A79-8834-DA6AC3987BCD}" type="parTrans" cxnId="{2D0B4A54-2BDB-4D09-9528-208013AD1CFC}">
      <dgm:prSet/>
      <dgm:spPr/>
      <dgm:t>
        <a:bodyPr/>
        <a:lstStyle/>
        <a:p>
          <a:endParaRPr lang="en-GB"/>
        </a:p>
      </dgm:t>
    </dgm:pt>
    <dgm:pt modelId="{F0A319AF-8CC2-442B-9B5B-AA41148A681C}" type="sibTrans" cxnId="{2D0B4A54-2BDB-4D09-9528-208013AD1CFC}">
      <dgm:prSet/>
      <dgm:spPr/>
      <dgm:t>
        <a:bodyPr/>
        <a:lstStyle/>
        <a:p>
          <a:endParaRPr lang="en-GB"/>
        </a:p>
      </dgm:t>
    </dgm:pt>
    <dgm:pt modelId="{7151B290-4305-4945-B37B-83985D840DC4}">
      <dgm:prSet/>
      <dgm:spPr/>
      <dgm:t>
        <a:bodyPr/>
        <a:lstStyle/>
        <a:p>
          <a:r>
            <a:rPr lang="en-GB" dirty="0"/>
            <a:t>Additional part time OT funded and employed</a:t>
          </a:r>
        </a:p>
      </dgm:t>
    </dgm:pt>
    <dgm:pt modelId="{CFB97251-0CB8-4503-8F9A-A26AA512F79E}" type="parTrans" cxnId="{30208762-43CB-480A-B321-A35ADDBB0273}">
      <dgm:prSet/>
      <dgm:spPr/>
      <dgm:t>
        <a:bodyPr/>
        <a:lstStyle/>
        <a:p>
          <a:endParaRPr lang="en-GB"/>
        </a:p>
      </dgm:t>
    </dgm:pt>
    <dgm:pt modelId="{F9DF84E3-6AD8-48A8-91F0-54F3B8FC233F}" type="sibTrans" cxnId="{30208762-43CB-480A-B321-A35ADDBB0273}">
      <dgm:prSet/>
      <dgm:spPr/>
      <dgm:t>
        <a:bodyPr/>
        <a:lstStyle/>
        <a:p>
          <a:endParaRPr lang="en-GB"/>
        </a:p>
      </dgm:t>
    </dgm:pt>
    <dgm:pt modelId="{9CB5A74C-89A8-459D-B13E-365AFDD2FD6A}">
      <dgm:prSet/>
      <dgm:spPr/>
      <dgm:t>
        <a:bodyPr/>
        <a:lstStyle/>
        <a:p>
          <a:r>
            <a:rPr lang="en-GB" dirty="0"/>
            <a:t>Over 150 new specialist places created in the last 2 years</a:t>
          </a:r>
        </a:p>
      </dgm:t>
    </dgm:pt>
    <dgm:pt modelId="{C909C515-CD60-4EE3-8C35-F5E8615EE6EA}" type="parTrans" cxnId="{F62C6A4E-F78A-4786-92A8-4CB1422FBD29}">
      <dgm:prSet/>
      <dgm:spPr/>
      <dgm:t>
        <a:bodyPr/>
        <a:lstStyle/>
        <a:p>
          <a:endParaRPr lang="en-GB"/>
        </a:p>
      </dgm:t>
    </dgm:pt>
    <dgm:pt modelId="{5F4D48F6-80DA-4C55-9042-853D338C7213}" type="sibTrans" cxnId="{F62C6A4E-F78A-4786-92A8-4CB1422FBD29}">
      <dgm:prSet/>
      <dgm:spPr/>
      <dgm:t>
        <a:bodyPr/>
        <a:lstStyle/>
        <a:p>
          <a:endParaRPr lang="en-GB"/>
        </a:p>
      </dgm:t>
    </dgm:pt>
    <dgm:pt modelId="{1AE69B5E-21AB-4B0B-846E-8F40EDA5729B}" type="pres">
      <dgm:prSet presAssocID="{DC946D97-FA96-4613-88DA-1F3241F29EAF}" presName="linear" presStyleCnt="0">
        <dgm:presLayoutVars>
          <dgm:animLvl val="lvl"/>
          <dgm:resizeHandles val="exact"/>
        </dgm:presLayoutVars>
      </dgm:prSet>
      <dgm:spPr/>
    </dgm:pt>
    <dgm:pt modelId="{4A982075-CF31-4766-B384-D099262F831E}" type="pres">
      <dgm:prSet presAssocID="{17AA2108-6AFC-4748-8668-619A6F2E7ED6}" presName="parentText" presStyleLbl="node1" presStyleIdx="0" presStyleCnt="6">
        <dgm:presLayoutVars>
          <dgm:chMax val="0"/>
          <dgm:bulletEnabled val="1"/>
        </dgm:presLayoutVars>
      </dgm:prSet>
      <dgm:spPr/>
    </dgm:pt>
    <dgm:pt modelId="{8467E307-2808-49ED-9F44-DCCAA8177C85}" type="pres">
      <dgm:prSet presAssocID="{B56064EC-0C1D-4F4F-9BB5-DF38A146ECBA}" presName="spacer" presStyleCnt="0"/>
      <dgm:spPr/>
    </dgm:pt>
    <dgm:pt modelId="{4167169D-3F84-4FDC-99C2-BCF777BF58B8}" type="pres">
      <dgm:prSet presAssocID="{7DB5BD10-BB0F-4823-8CEF-FEA4656BA8A4}" presName="parentText" presStyleLbl="node1" presStyleIdx="1" presStyleCnt="6">
        <dgm:presLayoutVars>
          <dgm:chMax val="0"/>
          <dgm:bulletEnabled val="1"/>
        </dgm:presLayoutVars>
      </dgm:prSet>
      <dgm:spPr/>
    </dgm:pt>
    <dgm:pt modelId="{194A3FB5-654B-4EDC-B503-CC321D4E5536}" type="pres">
      <dgm:prSet presAssocID="{194AD9C1-39C3-4F63-826A-FF5E08425C3E}" presName="spacer" presStyleCnt="0"/>
      <dgm:spPr/>
    </dgm:pt>
    <dgm:pt modelId="{4990C9FA-92B9-4CDF-BF05-1959C349265A}" type="pres">
      <dgm:prSet presAssocID="{B58C9532-473C-4804-8723-846080BA9891}" presName="parentText" presStyleLbl="node1" presStyleIdx="2" presStyleCnt="6">
        <dgm:presLayoutVars>
          <dgm:chMax val="0"/>
          <dgm:bulletEnabled val="1"/>
        </dgm:presLayoutVars>
      </dgm:prSet>
      <dgm:spPr/>
    </dgm:pt>
    <dgm:pt modelId="{47682A3A-01FE-4A99-9618-74745D3BD4FB}" type="pres">
      <dgm:prSet presAssocID="{E87D44E1-0B01-48F8-AC77-B3E7EC408AE4}" presName="spacer" presStyleCnt="0"/>
      <dgm:spPr/>
    </dgm:pt>
    <dgm:pt modelId="{0F9CBD8D-9170-40B9-9D10-63854915F86B}" type="pres">
      <dgm:prSet presAssocID="{2F549CBF-BF65-434A-91BE-89BE62293834}" presName="parentText" presStyleLbl="node1" presStyleIdx="3" presStyleCnt="6">
        <dgm:presLayoutVars>
          <dgm:chMax val="0"/>
          <dgm:bulletEnabled val="1"/>
        </dgm:presLayoutVars>
      </dgm:prSet>
      <dgm:spPr/>
    </dgm:pt>
    <dgm:pt modelId="{01D65882-A0D4-458B-BB9A-C0C5225932DD}" type="pres">
      <dgm:prSet presAssocID="{F0A319AF-8CC2-442B-9B5B-AA41148A681C}" presName="spacer" presStyleCnt="0"/>
      <dgm:spPr/>
    </dgm:pt>
    <dgm:pt modelId="{B10C45E3-5578-4E96-B62D-C18252AC573D}" type="pres">
      <dgm:prSet presAssocID="{7151B290-4305-4945-B37B-83985D840DC4}" presName="parentText" presStyleLbl="node1" presStyleIdx="4" presStyleCnt="6">
        <dgm:presLayoutVars>
          <dgm:chMax val="0"/>
          <dgm:bulletEnabled val="1"/>
        </dgm:presLayoutVars>
      </dgm:prSet>
      <dgm:spPr/>
    </dgm:pt>
    <dgm:pt modelId="{99816200-E976-4505-9FCC-63B9489636E0}" type="pres">
      <dgm:prSet presAssocID="{F9DF84E3-6AD8-48A8-91F0-54F3B8FC233F}" presName="spacer" presStyleCnt="0"/>
      <dgm:spPr/>
    </dgm:pt>
    <dgm:pt modelId="{974FF884-5C1C-4C85-A603-248C40B21793}" type="pres">
      <dgm:prSet presAssocID="{9CB5A74C-89A8-459D-B13E-365AFDD2FD6A}" presName="parentText" presStyleLbl="node1" presStyleIdx="5" presStyleCnt="6">
        <dgm:presLayoutVars>
          <dgm:chMax val="0"/>
          <dgm:bulletEnabled val="1"/>
        </dgm:presLayoutVars>
      </dgm:prSet>
      <dgm:spPr/>
    </dgm:pt>
  </dgm:ptLst>
  <dgm:cxnLst>
    <dgm:cxn modelId="{0C322119-7FCD-4E2F-826E-44428F0823E1}" type="presOf" srcId="{9CB5A74C-89A8-459D-B13E-365AFDD2FD6A}" destId="{974FF884-5C1C-4C85-A603-248C40B21793}" srcOrd="0" destOrd="0" presId="urn:microsoft.com/office/officeart/2005/8/layout/vList2"/>
    <dgm:cxn modelId="{D1194F42-869F-46CD-B7A9-8C7A4213AF3E}" type="presOf" srcId="{2F549CBF-BF65-434A-91BE-89BE62293834}" destId="{0F9CBD8D-9170-40B9-9D10-63854915F86B}" srcOrd="0" destOrd="0" presId="urn:microsoft.com/office/officeart/2005/8/layout/vList2"/>
    <dgm:cxn modelId="{30208762-43CB-480A-B321-A35ADDBB0273}" srcId="{DC946D97-FA96-4613-88DA-1F3241F29EAF}" destId="{7151B290-4305-4945-B37B-83985D840DC4}" srcOrd="4" destOrd="0" parTransId="{CFB97251-0CB8-4503-8F9A-A26AA512F79E}" sibTransId="{F9DF84E3-6AD8-48A8-91F0-54F3B8FC233F}"/>
    <dgm:cxn modelId="{F62C6A4E-F78A-4786-92A8-4CB1422FBD29}" srcId="{DC946D97-FA96-4613-88DA-1F3241F29EAF}" destId="{9CB5A74C-89A8-459D-B13E-365AFDD2FD6A}" srcOrd="5" destOrd="0" parTransId="{C909C515-CD60-4EE3-8C35-F5E8615EE6EA}" sibTransId="{5F4D48F6-80DA-4C55-9042-853D338C7213}"/>
    <dgm:cxn modelId="{2D0B4A54-2BDB-4D09-9528-208013AD1CFC}" srcId="{DC946D97-FA96-4613-88DA-1F3241F29EAF}" destId="{2F549CBF-BF65-434A-91BE-89BE62293834}" srcOrd="3" destOrd="0" parTransId="{EFA486C6-11EC-4A79-8834-DA6AC3987BCD}" sibTransId="{F0A319AF-8CC2-442B-9B5B-AA41148A681C}"/>
    <dgm:cxn modelId="{097C0159-767B-4126-BC5F-83F4874D2BD5}" srcId="{DC946D97-FA96-4613-88DA-1F3241F29EAF}" destId="{17AA2108-6AFC-4748-8668-619A6F2E7ED6}" srcOrd="0" destOrd="0" parTransId="{A857B7EC-4E2A-4336-8280-0DE473B064F6}" sibTransId="{B56064EC-0C1D-4F4F-9BB5-DF38A146ECBA}"/>
    <dgm:cxn modelId="{2EAE6093-019D-4C73-BECD-0DEFD88F4542}" type="presOf" srcId="{7151B290-4305-4945-B37B-83985D840DC4}" destId="{B10C45E3-5578-4E96-B62D-C18252AC573D}" srcOrd="0" destOrd="0" presId="urn:microsoft.com/office/officeart/2005/8/layout/vList2"/>
    <dgm:cxn modelId="{13DB829F-F8D7-48D2-8D89-91DD0AF93DD5}" type="presOf" srcId="{7DB5BD10-BB0F-4823-8CEF-FEA4656BA8A4}" destId="{4167169D-3F84-4FDC-99C2-BCF777BF58B8}" srcOrd="0" destOrd="0" presId="urn:microsoft.com/office/officeart/2005/8/layout/vList2"/>
    <dgm:cxn modelId="{D921B7CC-489F-4811-B2A2-E5620033E34B}" type="presOf" srcId="{B58C9532-473C-4804-8723-846080BA9891}" destId="{4990C9FA-92B9-4CDF-BF05-1959C349265A}" srcOrd="0" destOrd="0" presId="urn:microsoft.com/office/officeart/2005/8/layout/vList2"/>
    <dgm:cxn modelId="{7FFE30D5-4703-4B38-A9C4-CED4EFAF4254}" srcId="{DC946D97-FA96-4613-88DA-1F3241F29EAF}" destId="{B58C9532-473C-4804-8723-846080BA9891}" srcOrd="2" destOrd="0" parTransId="{5DFEBFD7-55EF-4A63-BFFB-BDBB5F8DC12D}" sibTransId="{E87D44E1-0B01-48F8-AC77-B3E7EC408AE4}"/>
    <dgm:cxn modelId="{A12959F1-8805-4595-86CF-EBD7F455F5A4}" srcId="{DC946D97-FA96-4613-88DA-1F3241F29EAF}" destId="{7DB5BD10-BB0F-4823-8CEF-FEA4656BA8A4}" srcOrd="1" destOrd="0" parTransId="{215DAF81-D0F2-4CEC-8ED4-A619A831D4DF}" sibTransId="{194AD9C1-39C3-4F63-826A-FF5E08425C3E}"/>
    <dgm:cxn modelId="{9C2B85F8-1A93-49C7-BA91-A8F5028F57FB}" type="presOf" srcId="{DC946D97-FA96-4613-88DA-1F3241F29EAF}" destId="{1AE69B5E-21AB-4B0B-846E-8F40EDA5729B}" srcOrd="0" destOrd="0" presId="urn:microsoft.com/office/officeart/2005/8/layout/vList2"/>
    <dgm:cxn modelId="{D48ABCF8-93BD-46A4-9FFA-F70EFFF2E925}" type="presOf" srcId="{17AA2108-6AFC-4748-8668-619A6F2E7ED6}" destId="{4A982075-CF31-4766-B384-D099262F831E}" srcOrd="0" destOrd="0" presId="urn:microsoft.com/office/officeart/2005/8/layout/vList2"/>
    <dgm:cxn modelId="{2C4EC899-6ED7-4AD7-AB7C-9E0FD639606D}" type="presParOf" srcId="{1AE69B5E-21AB-4B0B-846E-8F40EDA5729B}" destId="{4A982075-CF31-4766-B384-D099262F831E}" srcOrd="0" destOrd="0" presId="urn:microsoft.com/office/officeart/2005/8/layout/vList2"/>
    <dgm:cxn modelId="{F3960B49-F0BB-4D75-BF7F-D8D34EF88CC6}" type="presParOf" srcId="{1AE69B5E-21AB-4B0B-846E-8F40EDA5729B}" destId="{8467E307-2808-49ED-9F44-DCCAA8177C85}" srcOrd="1" destOrd="0" presId="urn:microsoft.com/office/officeart/2005/8/layout/vList2"/>
    <dgm:cxn modelId="{4E312DB6-C1E9-40E9-B2C1-36C4227D5A75}" type="presParOf" srcId="{1AE69B5E-21AB-4B0B-846E-8F40EDA5729B}" destId="{4167169D-3F84-4FDC-99C2-BCF777BF58B8}" srcOrd="2" destOrd="0" presId="urn:microsoft.com/office/officeart/2005/8/layout/vList2"/>
    <dgm:cxn modelId="{1551336D-E750-453C-9B80-FEFF58DB2519}" type="presParOf" srcId="{1AE69B5E-21AB-4B0B-846E-8F40EDA5729B}" destId="{194A3FB5-654B-4EDC-B503-CC321D4E5536}" srcOrd="3" destOrd="0" presId="urn:microsoft.com/office/officeart/2005/8/layout/vList2"/>
    <dgm:cxn modelId="{DB472AD1-BFD3-472A-8C9C-5C54ED8D0C21}" type="presParOf" srcId="{1AE69B5E-21AB-4B0B-846E-8F40EDA5729B}" destId="{4990C9FA-92B9-4CDF-BF05-1959C349265A}" srcOrd="4" destOrd="0" presId="urn:microsoft.com/office/officeart/2005/8/layout/vList2"/>
    <dgm:cxn modelId="{93CEE198-C657-4D45-82F5-CFFE418A98A1}" type="presParOf" srcId="{1AE69B5E-21AB-4B0B-846E-8F40EDA5729B}" destId="{47682A3A-01FE-4A99-9618-74745D3BD4FB}" srcOrd="5" destOrd="0" presId="urn:microsoft.com/office/officeart/2005/8/layout/vList2"/>
    <dgm:cxn modelId="{9DDB24B6-74AC-4D50-ADE3-E6DDDF0FB897}" type="presParOf" srcId="{1AE69B5E-21AB-4B0B-846E-8F40EDA5729B}" destId="{0F9CBD8D-9170-40B9-9D10-63854915F86B}" srcOrd="6" destOrd="0" presId="urn:microsoft.com/office/officeart/2005/8/layout/vList2"/>
    <dgm:cxn modelId="{F7A5A00D-C956-4F87-903A-B7D0574DEB38}" type="presParOf" srcId="{1AE69B5E-21AB-4B0B-846E-8F40EDA5729B}" destId="{01D65882-A0D4-458B-BB9A-C0C5225932DD}" srcOrd="7" destOrd="0" presId="urn:microsoft.com/office/officeart/2005/8/layout/vList2"/>
    <dgm:cxn modelId="{5BF69DA9-2A9A-48CF-8D22-5B530EA6EA2A}" type="presParOf" srcId="{1AE69B5E-21AB-4B0B-846E-8F40EDA5729B}" destId="{B10C45E3-5578-4E96-B62D-C18252AC573D}" srcOrd="8" destOrd="0" presId="urn:microsoft.com/office/officeart/2005/8/layout/vList2"/>
    <dgm:cxn modelId="{835CFD2A-E7BE-47B4-B117-00D506C278FD}" type="presParOf" srcId="{1AE69B5E-21AB-4B0B-846E-8F40EDA5729B}" destId="{99816200-E976-4505-9FCC-63B9489636E0}" srcOrd="9" destOrd="0" presId="urn:microsoft.com/office/officeart/2005/8/layout/vList2"/>
    <dgm:cxn modelId="{5271832E-10CE-44D1-8082-3CBDE37FFEC1}" type="presParOf" srcId="{1AE69B5E-21AB-4B0B-846E-8F40EDA5729B}" destId="{974FF884-5C1C-4C85-A603-248C40B2179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542D2E-B4E7-4829-8900-2DE0E8157D1A}"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GB"/>
        </a:p>
      </dgm:t>
    </dgm:pt>
    <dgm:pt modelId="{A4CB5829-1ED0-43C5-9A51-44422C2D402F}">
      <dgm:prSet/>
      <dgm:spPr/>
      <dgm:t>
        <a:bodyPr/>
        <a:lstStyle/>
        <a:p>
          <a:r>
            <a:rPr lang="en-GB"/>
            <a:t>Supporting a three year increase of places at Riverside Bridge on the City Farm site to create 90 additional special school places</a:t>
          </a:r>
        </a:p>
      </dgm:t>
    </dgm:pt>
    <dgm:pt modelId="{691B8BAC-3E4E-43D4-9174-4D0AFB635C09}" type="parTrans" cxnId="{AFD9CBCD-856E-4601-A4D2-1439B80AB3D9}">
      <dgm:prSet/>
      <dgm:spPr/>
      <dgm:t>
        <a:bodyPr/>
        <a:lstStyle/>
        <a:p>
          <a:endParaRPr lang="en-GB"/>
        </a:p>
      </dgm:t>
    </dgm:pt>
    <dgm:pt modelId="{74CFE0FA-F739-45AD-AACB-5C2512D9FF51}" type="sibTrans" cxnId="{AFD9CBCD-856E-4601-A4D2-1439B80AB3D9}">
      <dgm:prSet/>
      <dgm:spPr/>
      <dgm:t>
        <a:bodyPr/>
        <a:lstStyle/>
        <a:p>
          <a:endParaRPr lang="en-GB"/>
        </a:p>
      </dgm:t>
    </dgm:pt>
    <dgm:pt modelId="{205D9DA6-D51E-4CE6-9D71-805F36277FAE}">
      <dgm:prSet/>
      <dgm:spPr/>
      <dgm:t>
        <a:bodyPr/>
        <a:lstStyle/>
        <a:p>
          <a:r>
            <a:rPr lang="en-GB"/>
            <a:t>Supporting a new Sixth Form provision at Riverside Bridge from September 2023 (subject to DfE agreement)</a:t>
          </a:r>
        </a:p>
      </dgm:t>
    </dgm:pt>
    <dgm:pt modelId="{07E501CA-7EAF-4890-8EA2-3B9991440BDA}" type="parTrans" cxnId="{76F32F7D-4334-4F8C-B221-A13B8B0D5ECC}">
      <dgm:prSet/>
      <dgm:spPr/>
      <dgm:t>
        <a:bodyPr/>
        <a:lstStyle/>
        <a:p>
          <a:endParaRPr lang="en-GB"/>
        </a:p>
      </dgm:t>
    </dgm:pt>
    <dgm:pt modelId="{2787754E-93D3-4F4A-BECD-42ECDB2B5F1D}" type="sibTrans" cxnId="{76F32F7D-4334-4F8C-B221-A13B8B0D5ECC}">
      <dgm:prSet/>
      <dgm:spPr/>
      <dgm:t>
        <a:bodyPr/>
        <a:lstStyle/>
        <a:p>
          <a:endParaRPr lang="en-GB"/>
        </a:p>
      </dgm:t>
    </dgm:pt>
    <dgm:pt modelId="{3804C509-5AE0-47D9-BC6B-4031BDF8F179}">
      <dgm:prSet/>
      <dgm:spPr/>
      <dgm:t>
        <a:bodyPr/>
        <a:lstStyle/>
        <a:p>
          <a:r>
            <a:rPr lang="en-GB" dirty="0"/>
            <a:t>Setting up two new ARPs in primary schools for September</a:t>
          </a:r>
        </a:p>
      </dgm:t>
    </dgm:pt>
    <dgm:pt modelId="{6B22DC5E-0A1E-45CF-9E6C-1A7363A6D617}" type="parTrans" cxnId="{7B89F2C9-C29E-4648-86DE-000AE99EBA11}">
      <dgm:prSet/>
      <dgm:spPr/>
      <dgm:t>
        <a:bodyPr/>
        <a:lstStyle/>
        <a:p>
          <a:endParaRPr lang="en-GB"/>
        </a:p>
      </dgm:t>
    </dgm:pt>
    <dgm:pt modelId="{FD6F2B49-1605-49DE-81B5-7ED9A3EAF609}" type="sibTrans" cxnId="{7B89F2C9-C29E-4648-86DE-000AE99EBA11}">
      <dgm:prSet/>
      <dgm:spPr/>
      <dgm:t>
        <a:bodyPr/>
        <a:lstStyle/>
        <a:p>
          <a:endParaRPr lang="en-GB"/>
        </a:p>
      </dgm:t>
    </dgm:pt>
    <dgm:pt modelId="{69DDA352-FC83-4E63-BC4C-1C551E6E0A7B}">
      <dgm:prSet/>
      <dgm:spPr/>
      <dgm:t>
        <a:bodyPr/>
        <a:lstStyle/>
        <a:p>
          <a:r>
            <a:rPr lang="en-GB" dirty="0"/>
            <a:t>Working with Trinity School to improve accommodation</a:t>
          </a:r>
        </a:p>
      </dgm:t>
    </dgm:pt>
    <dgm:pt modelId="{9231567F-8EAC-479D-9FC2-FC89003B0CF7}" type="parTrans" cxnId="{E00BA271-3E3C-46FB-94F9-8CE3E8590BAB}">
      <dgm:prSet/>
      <dgm:spPr/>
      <dgm:t>
        <a:bodyPr/>
        <a:lstStyle/>
        <a:p>
          <a:endParaRPr lang="en-GB"/>
        </a:p>
      </dgm:t>
    </dgm:pt>
    <dgm:pt modelId="{001C5578-8A5A-46D4-89ED-F4A8D5D1BD7A}" type="sibTrans" cxnId="{E00BA271-3E3C-46FB-94F9-8CE3E8590BAB}">
      <dgm:prSet/>
      <dgm:spPr/>
      <dgm:t>
        <a:bodyPr/>
        <a:lstStyle/>
        <a:p>
          <a:endParaRPr lang="en-GB"/>
        </a:p>
      </dgm:t>
    </dgm:pt>
    <dgm:pt modelId="{A3D971A8-5224-4B97-B31A-88BF5F8BB94B}">
      <dgm:prSet/>
      <dgm:spPr/>
      <dgm:t>
        <a:bodyPr/>
        <a:lstStyle/>
        <a:p>
          <a:r>
            <a:rPr lang="en-GB" dirty="0"/>
            <a:t>Working with Barking and Dagenham College to support the specialist Post 16 provision</a:t>
          </a:r>
        </a:p>
      </dgm:t>
    </dgm:pt>
    <dgm:pt modelId="{F6DBB374-4622-4715-9DD6-79C12D748D3F}" type="parTrans" cxnId="{F26B7A71-0322-4ACF-9816-5E9E333A578A}">
      <dgm:prSet/>
      <dgm:spPr/>
      <dgm:t>
        <a:bodyPr/>
        <a:lstStyle/>
        <a:p>
          <a:endParaRPr lang="en-GB"/>
        </a:p>
      </dgm:t>
    </dgm:pt>
    <dgm:pt modelId="{A9122432-06F1-4F1A-82E8-A990831ED276}" type="sibTrans" cxnId="{F26B7A71-0322-4ACF-9816-5E9E333A578A}">
      <dgm:prSet/>
      <dgm:spPr/>
      <dgm:t>
        <a:bodyPr/>
        <a:lstStyle/>
        <a:p>
          <a:endParaRPr lang="en-GB"/>
        </a:p>
      </dgm:t>
    </dgm:pt>
    <dgm:pt modelId="{62FA360D-2C2D-4C6C-BF73-7F76CCDE428B}">
      <dgm:prSet/>
      <dgm:spPr/>
      <dgm:t>
        <a:bodyPr/>
        <a:lstStyle/>
        <a:p>
          <a:r>
            <a:rPr lang="en-GB"/>
            <a:t>Working </a:t>
          </a:r>
          <a:r>
            <a:rPr lang="en-GB" dirty="0"/>
            <a:t>with the DfE and Partnership Learning to open the delayed special free school </a:t>
          </a:r>
          <a:r>
            <a:rPr lang="en-GB" dirty="0" err="1"/>
            <a:t>Oxlow</a:t>
          </a:r>
          <a:r>
            <a:rPr lang="en-GB" dirty="0"/>
            <a:t> Bridge from 2024-25</a:t>
          </a:r>
        </a:p>
      </dgm:t>
    </dgm:pt>
    <dgm:pt modelId="{5BC39E88-B614-4C0C-BA91-2E67823DC61D}" type="parTrans" cxnId="{E6E0DA9B-E03D-42CA-A866-D2D930945FA6}">
      <dgm:prSet/>
      <dgm:spPr/>
      <dgm:t>
        <a:bodyPr/>
        <a:lstStyle/>
        <a:p>
          <a:endParaRPr lang="en-GB"/>
        </a:p>
      </dgm:t>
    </dgm:pt>
    <dgm:pt modelId="{8D045AFC-4CF5-4CEF-AF4B-09CFBE725019}" type="sibTrans" cxnId="{E6E0DA9B-E03D-42CA-A866-D2D930945FA6}">
      <dgm:prSet/>
      <dgm:spPr/>
      <dgm:t>
        <a:bodyPr/>
        <a:lstStyle/>
        <a:p>
          <a:endParaRPr lang="en-GB"/>
        </a:p>
      </dgm:t>
    </dgm:pt>
    <dgm:pt modelId="{22F3C3C3-84FC-4E7F-B4EF-BAA982B0BD17}" type="pres">
      <dgm:prSet presAssocID="{FA542D2E-B4E7-4829-8900-2DE0E8157D1A}" presName="linear" presStyleCnt="0">
        <dgm:presLayoutVars>
          <dgm:animLvl val="lvl"/>
          <dgm:resizeHandles val="exact"/>
        </dgm:presLayoutVars>
      </dgm:prSet>
      <dgm:spPr/>
    </dgm:pt>
    <dgm:pt modelId="{7E2213E9-9858-470C-BF8F-0A58BAD81DBC}" type="pres">
      <dgm:prSet presAssocID="{A4CB5829-1ED0-43C5-9A51-44422C2D402F}" presName="parentText" presStyleLbl="node1" presStyleIdx="0" presStyleCnt="6">
        <dgm:presLayoutVars>
          <dgm:chMax val="0"/>
          <dgm:bulletEnabled val="1"/>
        </dgm:presLayoutVars>
      </dgm:prSet>
      <dgm:spPr/>
    </dgm:pt>
    <dgm:pt modelId="{B61B8E35-F1D5-4A96-9A1F-FA4DADCACE0E}" type="pres">
      <dgm:prSet presAssocID="{74CFE0FA-F739-45AD-AACB-5C2512D9FF51}" presName="spacer" presStyleCnt="0"/>
      <dgm:spPr/>
    </dgm:pt>
    <dgm:pt modelId="{43805BE3-2183-484E-A6E2-E923FF82D915}" type="pres">
      <dgm:prSet presAssocID="{205D9DA6-D51E-4CE6-9D71-805F36277FAE}" presName="parentText" presStyleLbl="node1" presStyleIdx="1" presStyleCnt="6">
        <dgm:presLayoutVars>
          <dgm:chMax val="0"/>
          <dgm:bulletEnabled val="1"/>
        </dgm:presLayoutVars>
      </dgm:prSet>
      <dgm:spPr/>
    </dgm:pt>
    <dgm:pt modelId="{73975244-DD7D-4AA2-8F84-17D2B70433EF}" type="pres">
      <dgm:prSet presAssocID="{2787754E-93D3-4F4A-BECD-42ECDB2B5F1D}" presName="spacer" presStyleCnt="0"/>
      <dgm:spPr/>
    </dgm:pt>
    <dgm:pt modelId="{0871C5EE-A147-4CAF-A9A3-3ADEFE6DAE41}" type="pres">
      <dgm:prSet presAssocID="{3804C509-5AE0-47D9-BC6B-4031BDF8F179}" presName="parentText" presStyleLbl="node1" presStyleIdx="2" presStyleCnt="6" custLinFactNeighborY="-46553">
        <dgm:presLayoutVars>
          <dgm:chMax val="0"/>
          <dgm:bulletEnabled val="1"/>
        </dgm:presLayoutVars>
      </dgm:prSet>
      <dgm:spPr/>
    </dgm:pt>
    <dgm:pt modelId="{3D8E235D-3D2F-41C8-8746-962F1899D7AE}" type="pres">
      <dgm:prSet presAssocID="{FD6F2B49-1605-49DE-81B5-7ED9A3EAF609}" presName="spacer" presStyleCnt="0"/>
      <dgm:spPr/>
    </dgm:pt>
    <dgm:pt modelId="{086F1E8D-5701-4A9C-B23E-BBFB22B9B260}" type="pres">
      <dgm:prSet presAssocID="{62FA360D-2C2D-4C6C-BF73-7F76CCDE428B}" presName="parentText" presStyleLbl="node1" presStyleIdx="3" presStyleCnt="6">
        <dgm:presLayoutVars>
          <dgm:chMax val="0"/>
          <dgm:bulletEnabled val="1"/>
        </dgm:presLayoutVars>
      </dgm:prSet>
      <dgm:spPr/>
    </dgm:pt>
    <dgm:pt modelId="{CB0E3616-B8AB-4A7D-9B90-34EBFA538104}" type="pres">
      <dgm:prSet presAssocID="{8D045AFC-4CF5-4CEF-AF4B-09CFBE725019}" presName="spacer" presStyleCnt="0"/>
      <dgm:spPr/>
    </dgm:pt>
    <dgm:pt modelId="{73B8532E-A303-4F58-8E42-426B3126A776}" type="pres">
      <dgm:prSet presAssocID="{69DDA352-FC83-4E63-BC4C-1C551E6E0A7B}" presName="parentText" presStyleLbl="node1" presStyleIdx="4" presStyleCnt="6">
        <dgm:presLayoutVars>
          <dgm:chMax val="0"/>
          <dgm:bulletEnabled val="1"/>
        </dgm:presLayoutVars>
      </dgm:prSet>
      <dgm:spPr/>
    </dgm:pt>
    <dgm:pt modelId="{14E2AB90-C403-423A-ACC0-BB37C68D857D}" type="pres">
      <dgm:prSet presAssocID="{001C5578-8A5A-46D4-89ED-F4A8D5D1BD7A}" presName="spacer" presStyleCnt="0"/>
      <dgm:spPr/>
    </dgm:pt>
    <dgm:pt modelId="{64A852CF-DA70-4C1B-9FBD-88526BD70B1C}" type="pres">
      <dgm:prSet presAssocID="{A3D971A8-5224-4B97-B31A-88BF5F8BB94B}" presName="parentText" presStyleLbl="node1" presStyleIdx="5" presStyleCnt="6">
        <dgm:presLayoutVars>
          <dgm:chMax val="0"/>
          <dgm:bulletEnabled val="1"/>
        </dgm:presLayoutVars>
      </dgm:prSet>
      <dgm:spPr/>
    </dgm:pt>
  </dgm:ptLst>
  <dgm:cxnLst>
    <dgm:cxn modelId="{2A1F9118-E641-4157-9084-D8B14ADE1C15}" type="presOf" srcId="{69DDA352-FC83-4E63-BC4C-1C551E6E0A7B}" destId="{73B8532E-A303-4F58-8E42-426B3126A776}" srcOrd="0" destOrd="0" presId="urn:microsoft.com/office/officeart/2005/8/layout/vList2"/>
    <dgm:cxn modelId="{F26B7A71-0322-4ACF-9816-5E9E333A578A}" srcId="{FA542D2E-B4E7-4829-8900-2DE0E8157D1A}" destId="{A3D971A8-5224-4B97-B31A-88BF5F8BB94B}" srcOrd="5" destOrd="0" parTransId="{F6DBB374-4622-4715-9DD6-79C12D748D3F}" sibTransId="{A9122432-06F1-4F1A-82E8-A990831ED276}"/>
    <dgm:cxn modelId="{E00BA271-3E3C-46FB-94F9-8CE3E8590BAB}" srcId="{FA542D2E-B4E7-4829-8900-2DE0E8157D1A}" destId="{69DDA352-FC83-4E63-BC4C-1C551E6E0A7B}" srcOrd="4" destOrd="0" parTransId="{9231567F-8EAC-479D-9FC2-FC89003B0CF7}" sibTransId="{001C5578-8A5A-46D4-89ED-F4A8D5D1BD7A}"/>
    <dgm:cxn modelId="{333B1475-4F37-4A6F-962B-42FA27845E1D}" type="presOf" srcId="{A3D971A8-5224-4B97-B31A-88BF5F8BB94B}" destId="{64A852CF-DA70-4C1B-9FBD-88526BD70B1C}" srcOrd="0" destOrd="0" presId="urn:microsoft.com/office/officeart/2005/8/layout/vList2"/>
    <dgm:cxn modelId="{1D783C75-0CA0-4676-9AB6-6F3E0F732A94}" type="presOf" srcId="{205D9DA6-D51E-4CE6-9D71-805F36277FAE}" destId="{43805BE3-2183-484E-A6E2-E923FF82D915}" srcOrd="0" destOrd="0" presId="urn:microsoft.com/office/officeart/2005/8/layout/vList2"/>
    <dgm:cxn modelId="{76F32F7D-4334-4F8C-B221-A13B8B0D5ECC}" srcId="{FA542D2E-B4E7-4829-8900-2DE0E8157D1A}" destId="{205D9DA6-D51E-4CE6-9D71-805F36277FAE}" srcOrd="1" destOrd="0" parTransId="{07E501CA-7EAF-4890-8EA2-3B9991440BDA}" sibTransId="{2787754E-93D3-4F4A-BECD-42ECDB2B5F1D}"/>
    <dgm:cxn modelId="{0267BC84-AE62-44BE-AC9A-B1B4BCC8939E}" type="presOf" srcId="{3804C509-5AE0-47D9-BC6B-4031BDF8F179}" destId="{0871C5EE-A147-4CAF-A9A3-3ADEFE6DAE41}" srcOrd="0" destOrd="0" presId="urn:microsoft.com/office/officeart/2005/8/layout/vList2"/>
    <dgm:cxn modelId="{3F1BC688-0EEF-472C-ADE8-9F01983DD2E4}" type="presOf" srcId="{FA542D2E-B4E7-4829-8900-2DE0E8157D1A}" destId="{22F3C3C3-84FC-4E7F-B4EF-BAA982B0BD17}" srcOrd="0" destOrd="0" presId="urn:microsoft.com/office/officeart/2005/8/layout/vList2"/>
    <dgm:cxn modelId="{E6E0DA9B-E03D-42CA-A866-D2D930945FA6}" srcId="{FA542D2E-B4E7-4829-8900-2DE0E8157D1A}" destId="{62FA360D-2C2D-4C6C-BF73-7F76CCDE428B}" srcOrd="3" destOrd="0" parTransId="{5BC39E88-B614-4C0C-BA91-2E67823DC61D}" sibTransId="{8D045AFC-4CF5-4CEF-AF4B-09CFBE725019}"/>
    <dgm:cxn modelId="{7B89F2C9-C29E-4648-86DE-000AE99EBA11}" srcId="{FA542D2E-B4E7-4829-8900-2DE0E8157D1A}" destId="{3804C509-5AE0-47D9-BC6B-4031BDF8F179}" srcOrd="2" destOrd="0" parTransId="{6B22DC5E-0A1E-45CF-9E6C-1A7363A6D617}" sibTransId="{FD6F2B49-1605-49DE-81B5-7ED9A3EAF609}"/>
    <dgm:cxn modelId="{AFD9CBCD-856E-4601-A4D2-1439B80AB3D9}" srcId="{FA542D2E-B4E7-4829-8900-2DE0E8157D1A}" destId="{A4CB5829-1ED0-43C5-9A51-44422C2D402F}" srcOrd="0" destOrd="0" parTransId="{691B8BAC-3E4E-43D4-9174-4D0AFB635C09}" sibTransId="{74CFE0FA-F739-45AD-AACB-5C2512D9FF51}"/>
    <dgm:cxn modelId="{8D1BEDCD-4A31-4562-9904-55F7A1D51ADB}" type="presOf" srcId="{A4CB5829-1ED0-43C5-9A51-44422C2D402F}" destId="{7E2213E9-9858-470C-BF8F-0A58BAD81DBC}" srcOrd="0" destOrd="0" presId="urn:microsoft.com/office/officeart/2005/8/layout/vList2"/>
    <dgm:cxn modelId="{EB58D8F6-FC6D-436C-B0FE-0BC624FB43A4}" type="presOf" srcId="{62FA360D-2C2D-4C6C-BF73-7F76CCDE428B}" destId="{086F1E8D-5701-4A9C-B23E-BBFB22B9B260}" srcOrd="0" destOrd="0" presId="urn:microsoft.com/office/officeart/2005/8/layout/vList2"/>
    <dgm:cxn modelId="{D6BB05EE-7B56-4581-A65A-AC5BA7879208}" type="presParOf" srcId="{22F3C3C3-84FC-4E7F-B4EF-BAA982B0BD17}" destId="{7E2213E9-9858-470C-BF8F-0A58BAD81DBC}" srcOrd="0" destOrd="0" presId="urn:microsoft.com/office/officeart/2005/8/layout/vList2"/>
    <dgm:cxn modelId="{7A70CBDA-D547-4AC3-A991-AE5A9CA56BF8}" type="presParOf" srcId="{22F3C3C3-84FC-4E7F-B4EF-BAA982B0BD17}" destId="{B61B8E35-F1D5-4A96-9A1F-FA4DADCACE0E}" srcOrd="1" destOrd="0" presId="urn:microsoft.com/office/officeart/2005/8/layout/vList2"/>
    <dgm:cxn modelId="{5E32E3C6-744E-493F-9DB2-8FFF80BA9AA8}" type="presParOf" srcId="{22F3C3C3-84FC-4E7F-B4EF-BAA982B0BD17}" destId="{43805BE3-2183-484E-A6E2-E923FF82D915}" srcOrd="2" destOrd="0" presId="urn:microsoft.com/office/officeart/2005/8/layout/vList2"/>
    <dgm:cxn modelId="{4A411F59-421B-4148-9597-3338DBA78E35}" type="presParOf" srcId="{22F3C3C3-84FC-4E7F-B4EF-BAA982B0BD17}" destId="{73975244-DD7D-4AA2-8F84-17D2B70433EF}" srcOrd="3" destOrd="0" presId="urn:microsoft.com/office/officeart/2005/8/layout/vList2"/>
    <dgm:cxn modelId="{ABE4625B-FD2A-4AA2-9015-8202A0769A97}" type="presParOf" srcId="{22F3C3C3-84FC-4E7F-B4EF-BAA982B0BD17}" destId="{0871C5EE-A147-4CAF-A9A3-3ADEFE6DAE41}" srcOrd="4" destOrd="0" presId="urn:microsoft.com/office/officeart/2005/8/layout/vList2"/>
    <dgm:cxn modelId="{10BBCC48-492B-49C3-B2AE-2C1DD27981FB}" type="presParOf" srcId="{22F3C3C3-84FC-4E7F-B4EF-BAA982B0BD17}" destId="{3D8E235D-3D2F-41C8-8746-962F1899D7AE}" srcOrd="5" destOrd="0" presId="urn:microsoft.com/office/officeart/2005/8/layout/vList2"/>
    <dgm:cxn modelId="{0E73499A-2D51-4A41-BB1E-5998658F9AEB}" type="presParOf" srcId="{22F3C3C3-84FC-4E7F-B4EF-BAA982B0BD17}" destId="{086F1E8D-5701-4A9C-B23E-BBFB22B9B260}" srcOrd="6" destOrd="0" presId="urn:microsoft.com/office/officeart/2005/8/layout/vList2"/>
    <dgm:cxn modelId="{913A8171-7C3F-4351-833A-8C8E10667D66}" type="presParOf" srcId="{22F3C3C3-84FC-4E7F-B4EF-BAA982B0BD17}" destId="{CB0E3616-B8AB-4A7D-9B90-34EBFA538104}" srcOrd="7" destOrd="0" presId="urn:microsoft.com/office/officeart/2005/8/layout/vList2"/>
    <dgm:cxn modelId="{CC434960-CA9E-4C87-8E4E-9269F06E791B}" type="presParOf" srcId="{22F3C3C3-84FC-4E7F-B4EF-BAA982B0BD17}" destId="{73B8532E-A303-4F58-8E42-426B3126A776}" srcOrd="8" destOrd="0" presId="urn:microsoft.com/office/officeart/2005/8/layout/vList2"/>
    <dgm:cxn modelId="{83118FA4-89E9-4DA4-A6AE-F19B16736132}" type="presParOf" srcId="{22F3C3C3-84FC-4E7F-B4EF-BAA982B0BD17}" destId="{14E2AB90-C403-423A-ACC0-BB37C68D857D}" srcOrd="9" destOrd="0" presId="urn:microsoft.com/office/officeart/2005/8/layout/vList2"/>
    <dgm:cxn modelId="{81615EF2-FCD5-43FD-A672-7EE1AF901FE7}" type="presParOf" srcId="{22F3C3C3-84FC-4E7F-B4EF-BAA982B0BD17}" destId="{64A852CF-DA70-4C1B-9FBD-88526BD70B1C}"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72A97B0-1D4E-4E6C-AE4C-14067C30003A}"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GB"/>
        </a:p>
      </dgm:t>
    </dgm:pt>
    <dgm:pt modelId="{78EAC187-B5AE-44EC-90B2-7864DADBF0E8}">
      <dgm:prSet/>
      <dgm:spPr/>
      <dgm:t>
        <a:bodyPr/>
        <a:lstStyle/>
        <a:p>
          <a:r>
            <a:rPr lang="en-GB"/>
            <a:t>Recruiting to the new Parent Liaison post</a:t>
          </a:r>
        </a:p>
      </dgm:t>
    </dgm:pt>
    <dgm:pt modelId="{E7BC58F0-265F-4B74-BE17-61D49902462E}" type="parTrans" cxnId="{3BE70F67-F29C-4E96-9B71-024B9D7BFF0A}">
      <dgm:prSet/>
      <dgm:spPr/>
      <dgm:t>
        <a:bodyPr/>
        <a:lstStyle/>
        <a:p>
          <a:endParaRPr lang="en-GB"/>
        </a:p>
      </dgm:t>
    </dgm:pt>
    <dgm:pt modelId="{86304D6B-F621-4AEF-8C52-8622FF112E38}" type="sibTrans" cxnId="{3BE70F67-F29C-4E96-9B71-024B9D7BFF0A}">
      <dgm:prSet/>
      <dgm:spPr/>
      <dgm:t>
        <a:bodyPr/>
        <a:lstStyle/>
        <a:p>
          <a:endParaRPr lang="en-GB"/>
        </a:p>
      </dgm:t>
    </dgm:pt>
    <dgm:pt modelId="{6B33BA7F-945D-40D8-9510-8DE0BA88E8DE}">
      <dgm:prSet/>
      <dgm:spPr/>
      <dgm:t>
        <a:bodyPr/>
        <a:lstStyle/>
        <a:p>
          <a:r>
            <a:rPr lang="en-GB"/>
            <a:t>Paying for 2 additional SALTs to help cover gaps</a:t>
          </a:r>
        </a:p>
      </dgm:t>
    </dgm:pt>
    <dgm:pt modelId="{A9B4302A-866A-471C-B8F9-4A197111D59D}" type="parTrans" cxnId="{65BB87D4-4E1C-4DDF-A625-02627319762B}">
      <dgm:prSet/>
      <dgm:spPr/>
      <dgm:t>
        <a:bodyPr/>
        <a:lstStyle/>
        <a:p>
          <a:endParaRPr lang="en-GB"/>
        </a:p>
      </dgm:t>
    </dgm:pt>
    <dgm:pt modelId="{D3970DBA-ED14-4844-8882-DD3348D02DFE}" type="sibTrans" cxnId="{65BB87D4-4E1C-4DDF-A625-02627319762B}">
      <dgm:prSet/>
      <dgm:spPr/>
      <dgm:t>
        <a:bodyPr/>
        <a:lstStyle/>
        <a:p>
          <a:endParaRPr lang="en-GB"/>
        </a:p>
      </dgm:t>
    </dgm:pt>
    <dgm:pt modelId="{F241A691-8E1D-4294-A1C3-C034FFECF544}">
      <dgm:prSet/>
      <dgm:spPr/>
      <dgm:t>
        <a:bodyPr/>
        <a:lstStyle/>
        <a:p>
          <a:r>
            <a:rPr lang="en-GB"/>
            <a:t>Improving how top up funding is paid to schools to get money to schools more rapidly</a:t>
          </a:r>
        </a:p>
      </dgm:t>
    </dgm:pt>
    <dgm:pt modelId="{9D8577D9-603B-4542-A928-39998FFD9D24}" type="parTrans" cxnId="{03013133-720D-4DE0-B349-6F4AE6B62223}">
      <dgm:prSet/>
      <dgm:spPr/>
      <dgm:t>
        <a:bodyPr/>
        <a:lstStyle/>
        <a:p>
          <a:endParaRPr lang="en-GB"/>
        </a:p>
      </dgm:t>
    </dgm:pt>
    <dgm:pt modelId="{E38A76F6-B1DC-4DB7-8252-04C7709B6395}" type="sibTrans" cxnId="{03013133-720D-4DE0-B349-6F4AE6B62223}">
      <dgm:prSet/>
      <dgm:spPr/>
      <dgm:t>
        <a:bodyPr/>
        <a:lstStyle/>
        <a:p>
          <a:endParaRPr lang="en-GB"/>
        </a:p>
      </dgm:t>
    </dgm:pt>
    <dgm:pt modelId="{C4A9608C-7D3F-43A3-BF11-40200A519340}">
      <dgm:prSet/>
      <dgm:spPr/>
      <dgm:t>
        <a:bodyPr/>
        <a:lstStyle/>
        <a:p>
          <a:r>
            <a:rPr lang="en-GB"/>
            <a:t>Increasing funding for special schools</a:t>
          </a:r>
        </a:p>
      </dgm:t>
    </dgm:pt>
    <dgm:pt modelId="{F551A6BC-B445-4E6C-B510-D05CDB661892}" type="parTrans" cxnId="{271093B5-327C-4454-B922-0D77F610D163}">
      <dgm:prSet/>
      <dgm:spPr/>
      <dgm:t>
        <a:bodyPr/>
        <a:lstStyle/>
        <a:p>
          <a:endParaRPr lang="en-GB"/>
        </a:p>
      </dgm:t>
    </dgm:pt>
    <dgm:pt modelId="{6BDAD1D6-5FC4-4E09-A6B3-811A2A73D820}" type="sibTrans" cxnId="{271093B5-327C-4454-B922-0D77F610D163}">
      <dgm:prSet/>
      <dgm:spPr/>
      <dgm:t>
        <a:bodyPr/>
        <a:lstStyle/>
        <a:p>
          <a:endParaRPr lang="en-GB"/>
        </a:p>
      </dgm:t>
    </dgm:pt>
    <dgm:pt modelId="{A0EBA99A-5E64-4B99-A059-DFC6CF5BBA93}">
      <dgm:prSet/>
      <dgm:spPr/>
      <dgm:t>
        <a:bodyPr/>
        <a:lstStyle/>
        <a:p>
          <a:r>
            <a:rPr lang="en-GB"/>
            <a:t>Working to clear backlog of EHCP applications over the coming months with additional staffing</a:t>
          </a:r>
        </a:p>
      </dgm:t>
    </dgm:pt>
    <dgm:pt modelId="{915F0362-901C-492D-9B99-925CA9FEDC94}" type="parTrans" cxnId="{DC2525CA-0C86-448E-BF22-05D31C6E46D6}">
      <dgm:prSet/>
      <dgm:spPr/>
      <dgm:t>
        <a:bodyPr/>
        <a:lstStyle/>
        <a:p>
          <a:endParaRPr lang="en-GB"/>
        </a:p>
      </dgm:t>
    </dgm:pt>
    <dgm:pt modelId="{811D42FA-A1A3-44B7-8158-E6E308AF24AB}" type="sibTrans" cxnId="{DC2525CA-0C86-448E-BF22-05D31C6E46D6}">
      <dgm:prSet/>
      <dgm:spPr/>
      <dgm:t>
        <a:bodyPr/>
        <a:lstStyle/>
        <a:p>
          <a:endParaRPr lang="en-GB"/>
        </a:p>
      </dgm:t>
    </dgm:pt>
    <dgm:pt modelId="{6271150D-1AB0-4533-8A50-E5B620FCAD13}" type="pres">
      <dgm:prSet presAssocID="{572A97B0-1D4E-4E6C-AE4C-14067C30003A}" presName="linear" presStyleCnt="0">
        <dgm:presLayoutVars>
          <dgm:animLvl val="lvl"/>
          <dgm:resizeHandles val="exact"/>
        </dgm:presLayoutVars>
      </dgm:prSet>
      <dgm:spPr/>
    </dgm:pt>
    <dgm:pt modelId="{98714791-BFE1-44FF-B0A5-02ACA51A507E}" type="pres">
      <dgm:prSet presAssocID="{78EAC187-B5AE-44EC-90B2-7864DADBF0E8}" presName="parentText" presStyleLbl="node1" presStyleIdx="0" presStyleCnt="5">
        <dgm:presLayoutVars>
          <dgm:chMax val="0"/>
          <dgm:bulletEnabled val="1"/>
        </dgm:presLayoutVars>
      </dgm:prSet>
      <dgm:spPr/>
    </dgm:pt>
    <dgm:pt modelId="{AAB3579C-57C6-4595-A5C1-5B5873383151}" type="pres">
      <dgm:prSet presAssocID="{86304D6B-F621-4AEF-8C52-8622FF112E38}" presName="spacer" presStyleCnt="0"/>
      <dgm:spPr/>
    </dgm:pt>
    <dgm:pt modelId="{8207F714-38A2-4FD9-A304-1DCC8279A15F}" type="pres">
      <dgm:prSet presAssocID="{6B33BA7F-945D-40D8-9510-8DE0BA88E8DE}" presName="parentText" presStyleLbl="node1" presStyleIdx="1" presStyleCnt="5">
        <dgm:presLayoutVars>
          <dgm:chMax val="0"/>
          <dgm:bulletEnabled val="1"/>
        </dgm:presLayoutVars>
      </dgm:prSet>
      <dgm:spPr/>
    </dgm:pt>
    <dgm:pt modelId="{73453814-A2B9-4586-BB49-2B8FE05FBDEA}" type="pres">
      <dgm:prSet presAssocID="{D3970DBA-ED14-4844-8882-DD3348D02DFE}" presName="spacer" presStyleCnt="0"/>
      <dgm:spPr/>
    </dgm:pt>
    <dgm:pt modelId="{19C713FD-75AD-4CEF-B6BD-C2D6F1FA3E8C}" type="pres">
      <dgm:prSet presAssocID="{F241A691-8E1D-4294-A1C3-C034FFECF544}" presName="parentText" presStyleLbl="node1" presStyleIdx="2" presStyleCnt="5">
        <dgm:presLayoutVars>
          <dgm:chMax val="0"/>
          <dgm:bulletEnabled val="1"/>
        </dgm:presLayoutVars>
      </dgm:prSet>
      <dgm:spPr/>
    </dgm:pt>
    <dgm:pt modelId="{5E1862B7-B575-4E68-9B15-576ECEC25808}" type="pres">
      <dgm:prSet presAssocID="{E38A76F6-B1DC-4DB7-8252-04C7709B6395}" presName="spacer" presStyleCnt="0"/>
      <dgm:spPr/>
    </dgm:pt>
    <dgm:pt modelId="{5F02E7E2-D474-4F9F-BC61-43E1A484BF72}" type="pres">
      <dgm:prSet presAssocID="{C4A9608C-7D3F-43A3-BF11-40200A519340}" presName="parentText" presStyleLbl="node1" presStyleIdx="3" presStyleCnt="5">
        <dgm:presLayoutVars>
          <dgm:chMax val="0"/>
          <dgm:bulletEnabled val="1"/>
        </dgm:presLayoutVars>
      </dgm:prSet>
      <dgm:spPr/>
    </dgm:pt>
    <dgm:pt modelId="{85C3A410-322D-41E3-84A2-21CD053A6FB4}" type="pres">
      <dgm:prSet presAssocID="{6BDAD1D6-5FC4-4E09-A6B3-811A2A73D820}" presName="spacer" presStyleCnt="0"/>
      <dgm:spPr/>
    </dgm:pt>
    <dgm:pt modelId="{E89B3B8A-1CAB-4DDE-846A-DCDCAF695BBD}" type="pres">
      <dgm:prSet presAssocID="{A0EBA99A-5E64-4B99-A059-DFC6CF5BBA93}" presName="parentText" presStyleLbl="node1" presStyleIdx="4" presStyleCnt="5">
        <dgm:presLayoutVars>
          <dgm:chMax val="0"/>
          <dgm:bulletEnabled val="1"/>
        </dgm:presLayoutVars>
      </dgm:prSet>
      <dgm:spPr/>
    </dgm:pt>
  </dgm:ptLst>
  <dgm:cxnLst>
    <dgm:cxn modelId="{03013133-720D-4DE0-B349-6F4AE6B62223}" srcId="{572A97B0-1D4E-4E6C-AE4C-14067C30003A}" destId="{F241A691-8E1D-4294-A1C3-C034FFECF544}" srcOrd="2" destOrd="0" parTransId="{9D8577D9-603B-4542-A928-39998FFD9D24}" sibTransId="{E38A76F6-B1DC-4DB7-8252-04C7709B6395}"/>
    <dgm:cxn modelId="{3BE70F67-F29C-4E96-9B71-024B9D7BFF0A}" srcId="{572A97B0-1D4E-4E6C-AE4C-14067C30003A}" destId="{78EAC187-B5AE-44EC-90B2-7864DADBF0E8}" srcOrd="0" destOrd="0" parTransId="{E7BC58F0-265F-4B74-BE17-61D49902462E}" sibTransId="{86304D6B-F621-4AEF-8C52-8622FF112E38}"/>
    <dgm:cxn modelId="{ED00EE69-5BCF-4411-91A4-E926495DA8B9}" type="presOf" srcId="{572A97B0-1D4E-4E6C-AE4C-14067C30003A}" destId="{6271150D-1AB0-4533-8A50-E5B620FCAD13}" srcOrd="0" destOrd="0" presId="urn:microsoft.com/office/officeart/2005/8/layout/vList2"/>
    <dgm:cxn modelId="{33731757-FCA3-45B1-8855-7B30F2A105B1}" type="presOf" srcId="{A0EBA99A-5E64-4B99-A059-DFC6CF5BBA93}" destId="{E89B3B8A-1CAB-4DDE-846A-DCDCAF695BBD}" srcOrd="0" destOrd="0" presId="urn:microsoft.com/office/officeart/2005/8/layout/vList2"/>
    <dgm:cxn modelId="{592D3784-D551-4050-87DA-2381AB3D0B2A}" type="presOf" srcId="{F241A691-8E1D-4294-A1C3-C034FFECF544}" destId="{19C713FD-75AD-4CEF-B6BD-C2D6F1FA3E8C}" srcOrd="0" destOrd="0" presId="urn:microsoft.com/office/officeart/2005/8/layout/vList2"/>
    <dgm:cxn modelId="{C72EAB94-E3A8-4F5D-B890-B41287E0AF27}" type="presOf" srcId="{6B33BA7F-945D-40D8-9510-8DE0BA88E8DE}" destId="{8207F714-38A2-4FD9-A304-1DCC8279A15F}" srcOrd="0" destOrd="0" presId="urn:microsoft.com/office/officeart/2005/8/layout/vList2"/>
    <dgm:cxn modelId="{9AAFBC99-021B-40CF-BF1E-71E74E39A56E}" type="presOf" srcId="{C4A9608C-7D3F-43A3-BF11-40200A519340}" destId="{5F02E7E2-D474-4F9F-BC61-43E1A484BF72}" srcOrd="0" destOrd="0" presId="urn:microsoft.com/office/officeart/2005/8/layout/vList2"/>
    <dgm:cxn modelId="{271093B5-327C-4454-B922-0D77F610D163}" srcId="{572A97B0-1D4E-4E6C-AE4C-14067C30003A}" destId="{C4A9608C-7D3F-43A3-BF11-40200A519340}" srcOrd="3" destOrd="0" parTransId="{F551A6BC-B445-4E6C-B510-D05CDB661892}" sibTransId="{6BDAD1D6-5FC4-4E09-A6B3-811A2A73D820}"/>
    <dgm:cxn modelId="{DC2525CA-0C86-448E-BF22-05D31C6E46D6}" srcId="{572A97B0-1D4E-4E6C-AE4C-14067C30003A}" destId="{A0EBA99A-5E64-4B99-A059-DFC6CF5BBA93}" srcOrd="4" destOrd="0" parTransId="{915F0362-901C-492D-9B99-925CA9FEDC94}" sibTransId="{811D42FA-A1A3-44B7-8158-E6E308AF24AB}"/>
    <dgm:cxn modelId="{65BB87D4-4E1C-4DDF-A625-02627319762B}" srcId="{572A97B0-1D4E-4E6C-AE4C-14067C30003A}" destId="{6B33BA7F-945D-40D8-9510-8DE0BA88E8DE}" srcOrd="1" destOrd="0" parTransId="{A9B4302A-866A-471C-B8F9-4A197111D59D}" sibTransId="{D3970DBA-ED14-4844-8882-DD3348D02DFE}"/>
    <dgm:cxn modelId="{85D1C1D6-3326-4F93-AB69-C0E1263C6B17}" type="presOf" srcId="{78EAC187-B5AE-44EC-90B2-7864DADBF0E8}" destId="{98714791-BFE1-44FF-B0A5-02ACA51A507E}" srcOrd="0" destOrd="0" presId="urn:microsoft.com/office/officeart/2005/8/layout/vList2"/>
    <dgm:cxn modelId="{8DC238B2-6650-4A02-928A-E67ED3A2BAB6}" type="presParOf" srcId="{6271150D-1AB0-4533-8A50-E5B620FCAD13}" destId="{98714791-BFE1-44FF-B0A5-02ACA51A507E}" srcOrd="0" destOrd="0" presId="urn:microsoft.com/office/officeart/2005/8/layout/vList2"/>
    <dgm:cxn modelId="{DDF26F7D-7931-4B0A-AABF-6051B01EECF3}" type="presParOf" srcId="{6271150D-1AB0-4533-8A50-E5B620FCAD13}" destId="{AAB3579C-57C6-4595-A5C1-5B5873383151}" srcOrd="1" destOrd="0" presId="urn:microsoft.com/office/officeart/2005/8/layout/vList2"/>
    <dgm:cxn modelId="{12562DC4-A8F2-4645-ACEF-3EE531AD7001}" type="presParOf" srcId="{6271150D-1AB0-4533-8A50-E5B620FCAD13}" destId="{8207F714-38A2-4FD9-A304-1DCC8279A15F}" srcOrd="2" destOrd="0" presId="urn:microsoft.com/office/officeart/2005/8/layout/vList2"/>
    <dgm:cxn modelId="{7E28F049-28F5-4683-AF07-C596DBB3C31A}" type="presParOf" srcId="{6271150D-1AB0-4533-8A50-E5B620FCAD13}" destId="{73453814-A2B9-4586-BB49-2B8FE05FBDEA}" srcOrd="3" destOrd="0" presId="urn:microsoft.com/office/officeart/2005/8/layout/vList2"/>
    <dgm:cxn modelId="{536ECAD6-2EBD-4784-BB63-B1F31FE348D9}" type="presParOf" srcId="{6271150D-1AB0-4533-8A50-E5B620FCAD13}" destId="{19C713FD-75AD-4CEF-B6BD-C2D6F1FA3E8C}" srcOrd="4" destOrd="0" presId="urn:microsoft.com/office/officeart/2005/8/layout/vList2"/>
    <dgm:cxn modelId="{C04A8F79-3BED-4BBA-90D1-60ED4FC2A48E}" type="presParOf" srcId="{6271150D-1AB0-4533-8A50-E5B620FCAD13}" destId="{5E1862B7-B575-4E68-9B15-576ECEC25808}" srcOrd="5" destOrd="0" presId="urn:microsoft.com/office/officeart/2005/8/layout/vList2"/>
    <dgm:cxn modelId="{259A8E8F-7F0A-487A-BBBE-0F8FEE9DBC18}" type="presParOf" srcId="{6271150D-1AB0-4533-8A50-E5B620FCAD13}" destId="{5F02E7E2-D474-4F9F-BC61-43E1A484BF72}" srcOrd="6" destOrd="0" presId="urn:microsoft.com/office/officeart/2005/8/layout/vList2"/>
    <dgm:cxn modelId="{BC20E7A9-4CF5-46F6-AAAB-206F58DD505C}" type="presParOf" srcId="{6271150D-1AB0-4533-8A50-E5B620FCAD13}" destId="{85C3A410-322D-41E3-84A2-21CD053A6FB4}" srcOrd="7" destOrd="0" presId="urn:microsoft.com/office/officeart/2005/8/layout/vList2"/>
    <dgm:cxn modelId="{7AE1649B-DF3C-4568-8700-DC569D92CB19}" type="presParOf" srcId="{6271150D-1AB0-4533-8A50-E5B620FCAD13}" destId="{E89B3B8A-1CAB-4DDE-846A-DCDCAF695BB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1F4045CC-4C3B-4F6D-9E8A-C15FA2390FA0}"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GB"/>
        </a:p>
      </dgm:t>
    </dgm:pt>
    <dgm:pt modelId="{5E07C4D7-7CE6-40D5-AE0D-0ED75BAE40FF}">
      <dgm:prSet custT="1"/>
      <dgm:spPr/>
      <dgm:t>
        <a:bodyPr/>
        <a:lstStyle/>
        <a:p>
          <a:r>
            <a:rPr lang="en-GB" sz="2800" dirty="0"/>
            <a:t> Creating a dedicated Pathways to Adulthood/Post 16 role</a:t>
          </a:r>
        </a:p>
      </dgm:t>
    </dgm:pt>
    <dgm:pt modelId="{FF9BB963-C786-4F33-BD53-CA9BF1713C7E}" type="parTrans" cxnId="{E660AD5A-392E-473E-B9D3-6C656F68996D}">
      <dgm:prSet/>
      <dgm:spPr/>
      <dgm:t>
        <a:bodyPr/>
        <a:lstStyle/>
        <a:p>
          <a:endParaRPr lang="en-GB"/>
        </a:p>
      </dgm:t>
    </dgm:pt>
    <dgm:pt modelId="{1BF1E8C5-F848-44BC-BCEE-81F4D683DD5B}" type="sibTrans" cxnId="{E660AD5A-392E-473E-B9D3-6C656F68996D}">
      <dgm:prSet/>
      <dgm:spPr/>
      <dgm:t>
        <a:bodyPr/>
        <a:lstStyle/>
        <a:p>
          <a:endParaRPr lang="en-GB"/>
        </a:p>
      </dgm:t>
    </dgm:pt>
    <dgm:pt modelId="{C0B696D2-251C-4A9F-A66F-7288FD895235}">
      <dgm:prSet custT="1"/>
      <dgm:spPr/>
      <dgm:t>
        <a:bodyPr/>
        <a:lstStyle/>
        <a:p>
          <a:r>
            <a:rPr lang="en-GB" sz="2800" dirty="0"/>
            <a:t>Working with Health colleagues to try to address the shortage of SALT, OT and specialist nurses</a:t>
          </a:r>
        </a:p>
      </dgm:t>
    </dgm:pt>
    <dgm:pt modelId="{6D6D8DC8-09C5-49D7-8F27-74942BA5C6E4}" type="parTrans" cxnId="{E8F98147-E065-4EC7-8C7B-707DF8EEB131}">
      <dgm:prSet/>
      <dgm:spPr/>
      <dgm:t>
        <a:bodyPr/>
        <a:lstStyle/>
        <a:p>
          <a:endParaRPr lang="en-GB"/>
        </a:p>
      </dgm:t>
    </dgm:pt>
    <dgm:pt modelId="{39299FE1-D5F2-46A5-9931-6F9AB6EE1672}" type="sibTrans" cxnId="{E8F98147-E065-4EC7-8C7B-707DF8EEB131}">
      <dgm:prSet/>
      <dgm:spPr/>
      <dgm:t>
        <a:bodyPr/>
        <a:lstStyle/>
        <a:p>
          <a:endParaRPr lang="en-GB"/>
        </a:p>
      </dgm:t>
    </dgm:pt>
    <dgm:pt modelId="{EA470232-B96D-4C92-9E54-35F85928EE7B}" type="pres">
      <dgm:prSet presAssocID="{1F4045CC-4C3B-4F6D-9E8A-C15FA2390FA0}" presName="linear" presStyleCnt="0">
        <dgm:presLayoutVars>
          <dgm:animLvl val="lvl"/>
          <dgm:resizeHandles val="exact"/>
        </dgm:presLayoutVars>
      </dgm:prSet>
      <dgm:spPr/>
    </dgm:pt>
    <dgm:pt modelId="{7A20445F-CD5B-4927-A92B-05352BCC01A0}" type="pres">
      <dgm:prSet presAssocID="{5E07C4D7-7CE6-40D5-AE0D-0ED75BAE40FF}" presName="parentText" presStyleLbl="node1" presStyleIdx="0" presStyleCnt="2">
        <dgm:presLayoutVars>
          <dgm:chMax val="0"/>
          <dgm:bulletEnabled val="1"/>
        </dgm:presLayoutVars>
      </dgm:prSet>
      <dgm:spPr/>
    </dgm:pt>
    <dgm:pt modelId="{604CB251-0F81-49C9-AC17-F74D23F04DDE}" type="pres">
      <dgm:prSet presAssocID="{1BF1E8C5-F848-44BC-BCEE-81F4D683DD5B}" presName="spacer" presStyleCnt="0"/>
      <dgm:spPr/>
    </dgm:pt>
    <dgm:pt modelId="{4694102A-A74B-4088-93D5-3D9868F5FA7E}" type="pres">
      <dgm:prSet presAssocID="{C0B696D2-251C-4A9F-A66F-7288FD895235}" presName="parentText" presStyleLbl="node1" presStyleIdx="1" presStyleCnt="2">
        <dgm:presLayoutVars>
          <dgm:chMax val="0"/>
          <dgm:bulletEnabled val="1"/>
        </dgm:presLayoutVars>
      </dgm:prSet>
      <dgm:spPr/>
    </dgm:pt>
  </dgm:ptLst>
  <dgm:cxnLst>
    <dgm:cxn modelId="{9009A406-A820-41D7-A819-D152A0639AFE}" type="presOf" srcId="{C0B696D2-251C-4A9F-A66F-7288FD895235}" destId="{4694102A-A74B-4088-93D5-3D9868F5FA7E}" srcOrd="0" destOrd="0" presId="urn:microsoft.com/office/officeart/2005/8/layout/vList2"/>
    <dgm:cxn modelId="{90D22C5F-16F4-4979-A54C-A64CA7E93235}" type="presOf" srcId="{5E07C4D7-7CE6-40D5-AE0D-0ED75BAE40FF}" destId="{7A20445F-CD5B-4927-A92B-05352BCC01A0}" srcOrd="0" destOrd="0" presId="urn:microsoft.com/office/officeart/2005/8/layout/vList2"/>
    <dgm:cxn modelId="{E8F98147-E065-4EC7-8C7B-707DF8EEB131}" srcId="{1F4045CC-4C3B-4F6D-9E8A-C15FA2390FA0}" destId="{C0B696D2-251C-4A9F-A66F-7288FD895235}" srcOrd="1" destOrd="0" parTransId="{6D6D8DC8-09C5-49D7-8F27-74942BA5C6E4}" sibTransId="{39299FE1-D5F2-46A5-9931-6F9AB6EE1672}"/>
    <dgm:cxn modelId="{E660AD5A-392E-473E-B9D3-6C656F68996D}" srcId="{1F4045CC-4C3B-4F6D-9E8A-C15FA2390FA0}" destId="{5E07C4D7-7CE6-40D5-AE0D-0ED75BAE40FF}" srcOrd="0" destOrd="0" parTransId="{FF9BB963-C786-4F33-BD53-CA9BF1713C7E}" sibTransId="{1BF1E8C5-F848-44BC-BCEE-81F4D683DD5B}"/>
    <dgm:cxn modelId="{43FE9081-281F-4290-A416-47B625805B7F}" type="presOf" srcId="{1F4045CC-4C3B-4F6D-9E8A-C15FA2390FA0}" destId="{EA470232-B96D-4C92-9E54-35F85928EE7B}" srcOrd="0" destOrd="0" presId="urn:microsoft.com/office/officeart/2005/8/layout/vList2"/>
    <dgm:cxn modelId="{85C4B33B-6BCE-48F8-B739-F91AA42A899E}" type="presParOf" srcId="{EA470232-B96D-4C92-9E54-35F85928EE7B}" destId="{7A20445F-CD5B-4927-A92B-05352BCC01A0}" srcOrd="0" destOrd="0" presId="urn:microsoft.com/office/officeart/2005/8/layout/vList2"/>
    <dgm:cxn modelId="{884E32CB-9DB9-47CF-9F12-BC0F3D3B2D4B}" type="presParOf" srcId="{EA470232-B96D-4C92-9E54-35F85928EE7B}" destId="{604CB251-0F81-49C9-AC17-F74D23F04DDE}" srcOrd="1" destOrd="0" presId="urn:microsoft.com/office/officeart/2005/8/layout/vList2"/>
    <dgm:cxn modelId="{2DC15627-2540-425A-BE18-5C63DC0286E9}" type="presParOf" srcId="{EA470232-B96D-4C92-9E54-35F85928EE7B}" destId="{4694102A-A74B-4088-93D5-3D9868F5FA7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93C78-9565-4065-8FB1-312EFF99BF42}">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FC1E96-EE47-4B50-934D-EB54B309DA88}">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Government proposals long awaited  - right support, right time, right place </a:t>
          </a:r>
          <a:endParaRPr lang="en-US" sz="2200" kern="1200"/>
        </a:p>
      </dsp:txBody>
      <dsp:txXfrm>
        <a:off x="0" y="675"/>
        <a:ext cx="6900512" cy="1106957"/>
      </dsp:txXfrm>
    </dsp:sp>
    <dsp:sp modelId="{B12301D8-59DC-4BAB-913D-47EC5EC49A1F}">
      <dsp:nvSpPr>
        <dsp:cNvPr id="0" name=""/>
        <dsp:cNvSpPr/>
      </dsp:nvSpPr>
      <dsp:spPr>
        <a:xfrm>
          <a:off x="0" y="1107633"/>
          <a:ext cx="6900512"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692958-64DD-4059-BB7D-9189AC4DCBB6}">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Experiences and outcomes for those with SEND overall are poor </a:t>
          </a:r>
          <a:endParaRPr lang="en-US" sz="2200" kern="1200"/>
        </a:p>
      </dsp:txBody>
      <dsp:txXfrm>
        <a:off x="0" y="1107633"/>
        <a:ext cx="6900512" cy="1106957"/>
      </dsp:txXfrm>
    </dsp:sp>
    <dsp:sp modelId="{5673CC20-CB92-4758-95E2-4446A0ABA0D1}">
      <dsp:nvSpPr>
        <dsp:cNvPr id="0" name=""/>
        <dsp:cNvSpPr/>
      </dsp:nvSpPr>
      <dsp:spPr>
        <a:xfrm>
          <a:off x="0" y="221459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AFBB28-7440-4F10-98E7-05BC4D8FD441}">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Parents and families frustrated, complex and adversarial system </a:t>
          </a:r>
          <a:endParaRPr lang="en-US" sz="2200" kern="1200" dirty="0"/>
        </a:p>
      </dsp:txBody>
      <dsp:txXfrm>
        <a:off x="0" y="2214591"/>
        <a:ext cx="6900512" cy="1106957"/>
      </dsp:txXfrm>
    </dsp:sp>
    <dsp:sp modelId="{97909ADB-E9CC-4D44-998D-2E6828E127FF}">
      <dsp:nvSpPr>
        <dsp:cNvPr id="0" name=""/>
        <dsp:cNvSpPr/>
      </dsp:nvSpPr>
      <dsp:spPr>
        <a:xfrm>
          <a:off x="0" y="3321549"/>
          <a:ext cx="6900512"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DD470C-AE35-4D22-90B4-B3F08029C8A4}">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Delays and financial challenges for local government </a:t>
          </a:r>
          <a:endParaRPr lang="en-US" sz="2200" kern="1200"/>
        </a:p>
      </dsp:txBody>
      <dsp:txXfrm>
        <a:off x="0" y="3321549"/>
        <a:ext cx="6900512" cy="1106957"/>
      </dsp:txXfrm>
    </dsp:sp>
    <dsp:sp modelId="{D0168BC4-168B-4647-9EB9-CBC1533101D8}">
      <dsp:nvSpPr>
        <dsp:cNvPr id="0" name=""/>
        <dsp:cNvSpPr/>
      </dsp:nvSpPr>
      <dsp:spPr>
        <a:xfrm>
          <a:off x="0" y="4428507"/>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8AD5-8E1A-41E6-90FB-A35EF13C36BE}">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Cannot be looked at in isolation – must consider alongside White Paper “excellent education for all” – MUST include children with SEND </a:t>
          </a:r>
          <a:endParaRPr lang="en-US" sz="2200" kern="1200"/>
        </a:p>
      </dsp:txBody>
      <dsp:txXfrm>
        <a:off x="0" y="4428507"/>
        <a:ext cx="6900512" cy="1106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D27A2-5297-4A14-BFA0-625AA5BD4B20}">
      <dsp:nvSpPr>
        <dsp:cNvPr id="0" name=""/>
        <dsp:cNvSpPr/>
      </dsp:nvSpPr>
      <dsp:spPr>
        <a:xfrm>
          <a:off x="0" y="719"/>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0465CE-B62F-4F31-898E-1E0DCA1F81E6}">
      <dsp:nvSpPr>
        <dsp:cNvPr id="0" name=""/>
        <dsp:cNvSpPr/>
      </dsp:nvSpPr>
      <dsp:spPr>
        <a:xfrm>
          <a:off x="509522" y="379703"/>
          <a:ext cx="926404" cy="9264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EDEA7B-C7FD-4408-992C-52C93ECA9DEF}">
      <dsp:nvSpPr>
        <dsp:cNvPr id="0" name=""/>
        <dsp:cNvSpPr/>
      </dsp:nvSpPr>
      <dsp:spPr>
        <a:xfrm>
          <a:off x="1945450" y="719"/>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90000"/>
            </a:lnSpc>
            <a:spcBef>
              <a:spcPct val="0"/>
            </a:spcBef>
            <a:spcAft>
              <a:spcPct val="35000"/>
            </a:spcAft>
            <a:buNone/>
          </a:pPr>
          <a:r>
            <a:rPr lang="en-GB" sz="2500" kern="1200"/>
            <a:t>Navigating system is not a positive experience for most </a:t>
          </a:r>
          <a:endParaRPr lang="en-US" sz="2500" kern="1200"/>
        </a:p>
      </dsp:txBody>
      <dsp:txXfrm>
        <a:off x="1945450" y="719"/>
        <a:ext cx="4643240" cy="1684372"/>
      </dsp:txXfrm>
    </dsp:sp>
    <dsp:sp modelId="{490FC58A-885A-43C7-889D-2773A3B7461F}">
      <dsp:nvSpPr>
        <dsp:cNvPr id="0" name=""/>
        <dsp:cNvSpPr/>
      </dsp:nvSpPr>
      <dsp:spPr>
        <a:xfrm>
          <a:off x="0" y="2106185"/>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81EC6E-A9FF-4C30-B71A-FD947CA244B4}">
      <dsp:nvSpPr>
        <dsp:cNvPr id="0" name=""/>
        <dsp:cNvSpPr/>
      </dsp:nvSpPr>
      <dsp:spPr>
        <a:xfrm>
          <a:off x="509522" y="2485169"/>
          <a:ext cx="926404" cy="9264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77D695-5515-4CEC-A4B9-588FE406AAD4}">
      <dsp:nvSpPr>
        <dsp:cNvPr id="0" name=""/>
        <dsp:cNvSpPr/>
      </dsp:nvSpPr>
      <dsp:spPr>
        <a:xfrm>
          <a:off x="1945450" y="2106185"/>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90000"/>
            </a:lnSpc>
            <a:spcBef>
              <a:spcPct val="0"/>
            </a:spcBef>
            <a:spcAft>
              <a:spcPct val="35000"/>
            </a:spcAft>
            <a:buNone/>
          </a:pPr>
          <a:r>
            <a:rPr lang="en-GB" sz="2500" kern="1200"/>
            <a:t>Outcomes for in system are consistently worse than for their peers </a:t>
          </a:r>
          <a:endParaRPr lang="en-US" sz="2500" kern="1200"/>
        </a:p>
      </dsp:txBody>
      <dsp:txXfrm>
        <a:off x="1945450" y="2106185"/>
        <a:ext cx="4643240" cy="1684372"/>
      </dsp:txXfrm>
    </dsp:sp>
    <dsp:sp modelId="{898EE6C7-466E-4322-ABB4-67B416D750C2}">
      <dsp:nvSpPr>
        <dsp:cNvPr id="0" name=""/>
        <dsp:cNvSpPr/>
      </dsp:nvSpPr>
      <dsp:spPr>
        <a:xfrm>
          <a:off x="0" y="4211650"/>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85B180-ABBB-420B-9E89-6ADA4ADB32FF}">
      <dsp:nvSpPr>
        <dsp:cNvPr id="0" name=""/>
        <dsp:cNvSpPr/>
      </dsp:nvSpPr>
      <dsp:spPr>
        <a:xfrm>
          <a:off x="509522" y="4590634"/>
          <a:ext cx="926404" cy="9264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54D4B4-10D6-42E7-A9E0-A0D82C0B05FC}">
      <dsp:nvSpPr>
        <dsp:cNvPr id="0" name=""/>
        <dsp:cNvSpPr/>
      </dsp:nvSpPr>
      <dsp:spPr>
        <a:xfrm>
          <a:off x="1945450" y="4211650"/>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90000"/>
            </a:lnSpc>
            <a:spcBef>
              <a:spcPct val="0"/>
            </a:spcBef>
            <a:spcAft>
              <a:spcPct val="35000"/>
            </a:spcAft>
            <a:buNone/>
          </a:pPr>
          <a:r>
            <a:rPr lang="en-GB" sz="2500" kern="1200"/>
            <a:t>Despite investment, system is not financially viable  </a:t>
          </a:r>
          <a:endParaRPr lang="en-US" sz="2500" kern="1200"/>
        </a:p>
      </dsp:txBody>
      <dsp:txXfrm>
        <a:off x="1945450" y="4211650"/>
        <a:ext cx="4643240" cy="16843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5C0B0-7FFF-434E-BD02-BBAA28CD0CA5}">
      <dsp:nvSpPr>
        <dsp:cNvPr id="0" name=""/>
        <dsp:cNvSpPr/>
      </dsp:nvSpPr>
      <dsp:spPr>
        <a:xfrm>
          <a:off x="0" y="67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1B40D0-ED34-4914-9948-AC04C6D7EE9B}">
      <dsp:nvSpPr>
        <dsp:cNvPr id="0" name=""/>
        <dsp:cNvSpPr/>
      </dsp:nvSpPr>
      <dsp:spPr>
        <a:xfrm>
          <a:off x="0" y="675"/>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National standards for every need and stage – including expectation of co production with parents </a:t>
          </a:r>
          <a:endParaRPr lang="en-US" sz="1700" kern="1200"/>
        </a:p>
      </dsp:txBody>
      <dsp:txXfrm>
        <a:off x="0" y="675"/>
        <a:ext cx="6900512" cy="614976"/>
      </dsp:txXfrm>
    </dsp:sp>
    <dsp:sp modelId="{F02D6512-DCEE-4BCB-9893-D518BD42297C}">
      <dsp:nvSpPr>
        <dsp:cNvPr id="0" name=""/>
        <dsp:cNvSpPr/>
      </dsp:nvSpPr>
      <dsp:spPr>
        <a:xfrm>
          <a:off x="0" y="615652"/>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9BDA52-374E-46C8-A1AA-0C234C98525E}">
      <dsp:nvSpPr>
        <dsp:cNvPr id="0" name=""/>
        <dsp:cNvSpPr/>
      </dsp:nvSpPr>
      <dsp:spPr>
        <a:xfrm>
          <a:off x="0" y="615652"/>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Create new SEND partnerships bring health, education and care together, including duty for “local inclusion plan” [provision map]</a:t>
          </a:r>
          <a:endParaRPr lang="en-US" sz="1700" kern="1200"/>
        </a:p>
      </dsp:txBody>
      <dsp:txXfrm>
        <a:off x="0" y="615652"/>
        <a:ext cx="6900512" cy="614976"/>
      </dsp:txXfrm>
    </dsp:sp>
    <dsp:sp modelId="{22FB94B1-C1FC-415F-A6DF-E8E1DB3836F9}">
      <dsp:nvSpPr>
        <dsp:cNvPr id="0" name=""/>
        <dsp:cNvSpPr/>
      </dsp:nvSpPr>
      <dsp:spPr>
        <a:xfrm>
          <a:off x="0" y="1230628"/>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AE66BE-EE5C-4607-ABC0-6BB2464E4E84}">
      <dsp:nvSpPr>
        <dsp:cNvPr id="0" name=""/>
        <dsp:cNvSpPr/>
      </dsp:nvSpPr>
      <dsp:spPr>
        <a:xfrm>
          <a:off x="0" y="1230628"/>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Preference management system for parents for setting </a:t>
          </a:r>
          <a:endParaRPr lang="en-US" sz="1700" kern="1200"/>
        </a:p>
      </dsp:txBody>
      <dsp:txXfrm>
        <a:off x="0" y="1230628"/>
        <a:ext cx="6900512" cy="614976"/>
      </dsp:txXfrm>
    </dsp:sp>
    <dsp:sp modelId="{A69932C5-5167-4148-87D8-7A8330553D73}">
      <dsp:nvSpPr>
        <dsp:cNvPr id="0" name=""/>
        <dsp:cNvSpPr/>
      </dsp:nvSpPr>
      <dsp:spPr>
        <a:xfrm>
          <a:off x="0" y="184560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66967E-489A-49EF-A0D0-AD63BCB36559}">
      <dsp:nvSpPr>
        <dsp:cNvPr id="0" name=""/>
        <dsp:cNvSpPr/>
      </dsp:nvSpPr>
      <dsp:spPr>
        <a:xfrm>
          <a:off x="0" y="1845605"/>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Digital and standardised EHCP </a:t>
          </a:r>
          <a:endParaRPr lang="en-US" sz="1700" kern="1200"/>
        </a:p>
      </dsp:txBody>
      <dsp:txXfrm>
        <a:off x="0" y="1845605"/>
        <a:ext cx="6900512" cy="614976"/>
      </dsp:txXfrm>
    </dsp:sp>
    <dsp:sp modelId="{2A97A791-F0FC-4965-AF71-E9C6AA34F400}">
      <dsp:nvSpPr>
        <dsp:cNvPr id="0" name=""/>
        <dsp:cNvSpPr/>
      </dsp:nvSpPr>
      <dsp:spPr>
        <a:xfrm>
          <a:off x="0" y="2460582"/>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E74B16-BEC6-4126-AB62-76C7481E080E}">
      <dsp:nvSpPr>
        <dsp:cNvPr id="0" name=""/>
        <dsp:cNvSpPr/>
      </dsp:nvSpPr>
      <dsp:spPr>
        <a:xfrm>
          <a:off x="0" y="2460582"/>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t>Streamline process, including mandatory mediation</a:t>
          </a:r>
          <a:endParaRPr lang="en-US" sz="1700" kern="1200" dirty="0"/>
        </a:p>
      </dsp:txBody>
      <dsp:txXfrm>
        <a:off x="0" y="2460582"/>
        <a:ext cx="6900512" cy="614976"/>
      </dsp:txXfrm>
    </dsp:sp>
    <dsp:sp modelId="{673ABE9B-0D8D-434C-9684-9286EBC0B6AD}">
      <dsp:nvSpPr>
        <dsp:cNvPr id="0" name=""/>
        <dsp:cNvSpPr/>
      </dsp:nvSpPr>
      <dsp:spPr>
        <a:xfrm>
          <a:off x="0" y="3075558"/>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048A26-D6A2-42B7-8881-2FE0446AFE22}">
      <dsp:nvSpPr>
        <dsp:cNvPr id="0" name=""/>
        <dsp:cNvSpPr/>
      </dsp:nvSpPr>
      <dsp:spPr>
        <a:xfrm>
          <a:off x="0" y="3075558"/>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endParaRPr lang="en-US" sz="1700" kern="1200"/>
        </a:p>
      </dsp:txBody>
      <dsp:txXfrm>
        <a:off x="0" y="3075558"/>
        <a:ext cx="6900512" cy="614976"/>
      </dsp:txXfrm>
    </dsp:sp>
    <dsp:sp modelId="{00BFFE71-3BB1-4626-BE01-5431051029D6}">
      <dsp:nvSpPr>
        <dsp:cNvPr id="0" name=""/>
        <dsp:cNvSpPr/>
      </dsp:nvSpPr>
      <dsp:spPr>
        <a:xfrm>
          <a:off x="0" y="369053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FEF163-38D1-41F1-866F-07DF6A046EA6}">
      <dsp:nvSpPr>
        <dsp:cNvPr id="0" name=""/>
        <dsp:cNvSpPr/>
      </dsp:nvSpPr>
      <dsp:spPr>
        <a:xfrm>
          <a:off x="0" y="3690535"/>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dirty="0"/>
            <a:t>Other</a:t>
          </a:r>
          <a:r>
            <a:rPr lang="en-GB" sz="1700" kern="1200" dirty="0"/>
            <a:t> </a:t>
          </a:r>
          <a:endParaRPr lang="en-US" sz="1700" kern="1200" dirty="0"/>
        </a:p>
      </dsp:txBody>
      <dsp:txXfrm>
        <a:off x="0" y="3690535"/>
        <a:ext cx="6900512" cy="614976"/>
      </dsp:txXfrm>
    </dsp:sp>
    <dsp:sp modelId="{DCE7EE0C-05A0-4D4B-822C-D7A661A6447A}">
      <dsp:nvSpPr>
        <dsp:cNvPr id="0" name=""/>
        <dsp:cNvSpPr/>
      </dsp:nvSpPr>
      <dsp:spPr>
        <a:xfrm>
          <a:off x="0" y="4305512"/>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28EB6E-761D-4A4A-84F2-91AC04F672CE}">
      <dsp:nvSpPr>
        <dsp:cNvPr id="0" name=""/>
        <dsp:cNvSpPr/>
      </dsp:nvSpPr>
      <dsp:spPr>
        <a:xfrm>
          <a:off x="0" y="4305512"/>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New SEND inspection framework commenced Jan 2023</a:t>
          </a:r>
          <a:endParaRPr lang="en-US" sz="1700" kern="1200"/>
        </a:p>
      </dsp:txBody>
      <dsp:txXfrm>
        <a:off x="0" y="4305512"/>
        <a:ext cx="6900512" cy="614976"/>
      </dsp:txXfrm>
    </dsp:sp>
    <dsp:sp modelId="{E2AEB8DE-9637-466A-9874-B86D07BF5D7D}">
      <dsp:nvSpPr>
        <dsp:cNvPr id="0" name=""/>
        <dsp:cNvSpPr/>
      </dsp:nvSpPr>
      <dsp:spPr>
        <a:xfrm>
          <a:off x="0" y="4920488"/>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E1DC17-5083-4603-BBB3-E700FE143924}">
      <dsp:nvSpPr>
        <dsp:cNvPr id="0" name=""/>
        <dsp:cNvSpPr/>
      </dsp:nvSpPr>
      <dsp:spPr>
        <a:xfrm>
          <a:off x="0" y="4920488"/>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Huge changes to health landscape – opportunities. </a:t>
          </a:r>
          <a:endParaRPr lang="en-US" sz="1700" kern="1200"/>
        </a:p>
      </dsp:txBody>
      <dsp:txXfrm>
        <a:off x="0" y="4920488"/>
        <a:ext cx="6900512" cy="6149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33F12-84DE-481E-9F05-BECA1721E1B9}">
      <dsp:nvSpPr>
        <dsp:cNvPr id="0" name=""/>
        <dsp:cNvSpPr/>
      </dsp:nvSpPr>
      <dsp:spPr>
        <a:xfrm>
          <a:off x="0" y="642342"/>
          <a:ext cx="10515600" cy="46800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EHCP applications doubled to 500</a:t>
          </a:r>
        </a:p>
      </dsp:txBody>
      <dsp:txXfrm>
        <a:off x="22846" y="665188"/>
        <a:ext cx="10469908" cy="422308"/>
      </dsp:txXfrm>
    </dsp:sp>
    <dsp:sp modelId="{5F453BE8-075B-4423-B747-32DEF04C8816}">
      <dsp:nvSpPr>
        <dsp:cNvPr id="0" name=""/>
        <dsp:cNvSpPr/>
      </dsp:nvSpPr>
      <dsp:spPr>
        <a:xfrm>
          <a:off x="0" y="1167942"/>
          <a:ext cx="10515600" cy="468000"/>
        </a:xfrm>
        <a:prstGeom prst="roundRect">
          <a:avLst/>
        </a:prstGeom>
        <a:solidFill>
          <a:schemeClr val="accent1">
            <a:shade val="80000"/>
            <a:hueOff val="87321"/>
            <a:satOff val="-1564"/>
            <a:lumOff val="66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High turnover in EHC team – with a lot of agency staff</a:t>
          </a:r>
        </a:p>
      </dsp:txBody>
      <dsp:txXfrm>
        <a:off x="22846" y="1190788"/>
        <a:ext cx="10469908" cy="422308"/>
      </dsp:txXfrm>
    </dsp:sp>
    <dsp:sp modelId="{4A7F2940-C9FC-4872-9117-66846DAC9906}">
      <dsp:nvSpPr>
        <dsp:cNvPr id="0" name=""/>
        <dsp:cNvSpPr/>
      </dsp:nvSpPr>
      <dsp:spPr>
        <a:xfrm>
          <a:off x="0" y="1693542"/>
          <a:ext cx="10515600" cy="468000"/>
        </a:xfrm>
        <a:prstGeom prst="roundRec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National and local shortages of specialist places</a:t>
          </a:r>
        </a:p>
      </dsp:txBody>
      <dsp:txXfrm>
        <a:off x="22846" y="1716388"/>
        <a:ext cx="10469908" cy="422308"/>
      </dsp:txXfrm>
    </dsp:sp>
    <dsp:sp modelId="{395ED1E0-2707-44F2-8B03-ED0EE720261B}">
      <dsp:nvSpPr>
        <dsp:cNvPr id="0" name=""/>
        <dsp:cNvSpPr/>
      </dsp:nvSpPr>
      <dsp:spPr>
        <a:xfrm>
          <a:off x="0" y="2219142"/>
          <a:ext cx="10515600" cy="468000"/>
        </a:xfrm>
        <a:prstGeom prst="roundRect">
          <a:avLst/>
        </a:prstGeom>
        <a:solidFill>
          <a:schemeClr val="accent1">
            <a:shade val="80000"/>
            <a:hueOff val="261962"/>
            <a:satOff val="-4692"/>
            <a:lumOff val="199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Impact of the pandemic on children’s progress and wellbeing</a:t>
          </a:r>
        </a:p>
      </dsp:txBody>
      <dsp:txXfrm>
        <a:off x="22846" y="2241988"/>
        <a:ext cx="10469908" cy="422308"/>
      </dsp:txXfrm>
    </dsp:sp>
    <dsp:sp modelId="{5B0428E3-1425-418F-A2A1-8034F1CFE73D}">
      <dsp:nvSpPr>
        <dsp:cNvPr id="0" name=""/>
        <dsp:cNvSpPr/>
      </dsp:nvSpPr>
      <dsp:spPr>
        <a:xfrm>
          <a:off x="0" y="2744742"/>
          <a:ext cx="10515600" cy="468000"/>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National and local shortage of therapists, specialist nurses and Educational Psychologists</a:t>
          </a:r>
        </a:p>
      </dsp:txBody>
      <dsp:txXfrm>
        <a:off x="22846" y="2767588"/>
        <a:ext cx="10469908" cy="4223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7AE1A-F533-4795-80EE-981A930204A3}">
      <dsp:nvSpPr>
        <dsp:cNvPr id="0" name=""/>
        <dsp:cNvSpPr/>
      </dsp:nvSpPr>
      <dsp:spPr>
        <a:xfrm>
          <a:off x="0" y="59007"/>
          <a:ext cx="10515600" cy="772200"/>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2,257 EHCPs currently maintained (and a further 390 in progress). NB There were 1,548 in 2019</a:t>
          </a:r>
        </a:p>
      </dsp:txBody>
      <dsp:txXfrm>
        <a:off x="37696" y="96703"/>
        <a:ext cx="10440208" cy="696808"/>
      </dsp:txXfrm>
    </dsp:sp>
    <dsp:sp modelId="{7EAD6797-F492-470C-9E18-01BA3E2B7607}">
      <dsp:nvSpPr>
        <dsp:cNvPr id="0" name=""/>
        <dsp:cNvSpPr/>
      </dsp:nvSpPr>
      <dsp:spPr>
        <a:xfrm>
          <a:off x="0" y="888807"/>
          <a:ext cx="10515600" cy="772200"/>
        </a:xfrm>
        <a:prstGeom prst="roundRect">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£600K increase in EHC team budget over the last 3 years – to increase the size of the team</a:t>
          </a:r>
        </a:p>
      </dsp:txBody>
      <dsp:txXfrm>
        <a:off x="37696" y="926503"/>
        <a:ext cx="10440208" cy="696808"/>
      </dsp:txXfrm>
    </dsp:sp>
    <dsp:sp modelId="{FB3973E3-CE9E-40E4-A44A-FB8935C5AFA0}">
      <dsp:nvSpPr>
        <dsp:cNvPr id="0" name=""/>
        <dsp:cNvSpPr/>
      </dsp:nvSpPr>
      <dsp:spPr>
        <a:xfrm>
          <a:off x="0" y="1718607"/>
          <a:ext cx="10515600" cy="772200"/>
        </a:xfrm>
        <a:prstGeom prst="roundRect">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3 new Area Coordinators – and 11 EHC Coordinators</a:t>
          </a:r>
        </a:p>
      </dsp:txBody>
      <dsp:txXfrm>
        <a:off x="37696" y="1756303"/>
        <a:ext cx="10440208" cy="696808"/>
      </dsp:txXfrm>
    </dsp:sp>
    <dsp:sp modelId="{CA769A41-4587-48F0-9B9F-FE5FA73510E9}">
      <dsp:nvSpPr>
        <dsp:cNvPr id="0" name=""/>
        <dsp:cNvSpPr/>
      </dsp:nvSpPr>
      <dsp:spPr>
        <a:xfrm>
          <a:off x="0" y="2548407"/>
          <a:ext cx="10515600" cy="772200"/>
        </a:xfrm>
        <a:prstGeom prst="roundRect">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2 additional agency coordinators to help clear EHCP and annual review backlog</a:t>
          </a:r>
        </a:p>
      </dsp:txBody>
      <dsp:txXfrm>
        <a:off x="37696" y="2586103"/>
        <a:ext cx="10440208" cy="696808"/>
      </dsp:txXfrm>
    </dsp:sp>
    <dsp:sp modelId="{F9409A61-8CB3-4919-B69D-145E546EF625}">
      <dsp:nvSpPr>
        <dsp:cNvPr id="0" name=""/>
        <dsp:cNvSpPr/>
      </dsp:nvSpPr>
      <dsp:spPr>
        <a:xfrm>
          <a:off x="0" y="3378207"/>
          <a:ext cx="10515600" cy="772200"/>
        </a:xfrm>
        <a:prstGeom prst="roundRect">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New Parent Liaison Post – to support co-production</a:t>
          </a:r>
        </a:p>
      </dsp:txBody>
      <dsp:txXfrm>
        <a:off x="37696" y="3415903"/>
        <a:ext cx="10440208" cy="6968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82075-CF31-4766-B384-D099262F831E}">
      <dsp:nvSpPr>
        <dsp:cNvPr id="0" name=""/>
        <dsp:cNvSpPr/>
      </dsp:nvSpPr>
      <dsp:spPr>
        <a:xfrm>
          <a:off x="0" y="401907"/>
          <a:ext cx="10515600" cy="51480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Joint project with health to support speech and language in mainstream schools</a:t>
          </a:r>
        </a:p>
      </dsp:txBody>
      <dsp:txXfrm>
        <a:off x="25130" y="427037"/>
        <a:ext cx="10465340" cy="464540"/>
      </dsp:txXfrm>
    </dsp:sp>
    <dsp:sp modelId="{4167169D-3F84-4FDC-99C2-BCF777BF58B8}">
      <dsp:nvSpPr>
        <dsp:cNvPr id="0" name=""/>
        <dsp:cNvSpPr/>
      </dsp:nvSpPr>
      <dsp:spPr>
        <a:xfrm>
          <a:off x="0" y="980067"/>
          <a:ext cx="10515600" cy="514800"/>
        </a:xfrm>
        <a:prstGeom prst="roundRect">
          <a:avLst/>
        </a:prstGeom>
        <a:solidFill>
          <a:schemeClr val="accent1">
            <a:shade val="80000"/>
            <a:hueOff val="69857"/>
            <a:satOff val="-1251"/>
            <a:lumOff val="5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Annual visits to all ARPs to check quality</a:t>
          </a:r>
        </a:p>
      </dsp:txBody>
      <dsp:txXfrm>
        <a:off x="25130" y="1005197"/>
        <a:ext cx="10465340" cy="464540"/>
      </dsp:txXfrm>
    </dsp:sp>
    <dsp:sp modelId="{4990C9FA-92B9-4CDF-BF05-1959C349265A}">
      <dsp:nvSpPr>
        <dsp:cNvPr id="0" name=""/>
        <dsp:cNvSpPr/>
      </dsp:nvSpPr>
      <dsp:spPr>
        <a:xfrm>
          <a:off x="0" y="1558227"/>
          <a:ext cx="10515600" cy="514800"/>
        </a:xfrm>
        <a:prstGeom prst="roundRect">
          <a:avLst/>
        </a:prstGeom>
        <a:solidFill>
          <a:schemeClr val="accent1">
            <a:shade val="80000"/>
            <a:hueOff val="139713"/>
            <a:satOff val="-2502"/>
            <a:lumOff val="106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New Speech and Language Education Advisory post started September</a:t>
          </a:r>
        </a:p>
      </dsp:txBody>
      <dsp:txXfrm>
        <a:off x="25130" y="1583357"/>
        <a:ext cx="10465340" cy="464540"/>
      </dsp:txXfrm>
    </dsp:sp>
    <dsp:sp modelId="{0F9CBD8D-9170-40B9-9D10-63854915F86B}">
      <dsp:nvSpPr>
        <dsp:cNvPr id="0" name=""/>
        <dsp:cNvSpPr/>
      </dsp:nvSpPr>
      <dsp:spPr>
        <a:xfrm>
          <a:off x="0" y="2136387"/>
          <a:ext cx="10515600" cy="514800"/>
        </a:xfrm>
        <a:prstGeom prst="roundRect">
          <a:avLst/>
        </a:prstGeom>
        <a:solidFill>
          <a:schemeClr val="accent1">
            <a:shade val="80000"/>
            <a:hueOff val="209570"/>
            <a:satOff val="-3754"/>
            <a:lumOff val="159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New SEND Quality  Lead started January</a:t>
          </a:r>
        </a:p>
      </dsp:txBody>
      <dsp:txXfrm>
        <a:off x="25130" y="2161517"/>
        <a:ext cx="10465340" cy="464540"/>
      </dsp:txXfrm>
    </dsp:sp>
    <dsp:sp modelId="{B10C45E3-5578-4E96-B62D-C18252AC573D}">
      <dsp:nvSpPr>
        <dsp:cNvPr id="0" name=""/>
        <dsp:cNvSpPr/>
      </dsp:nvSpPr>
      <dsp:spPr>
        <a:xfrm>
          <a:off x="0" y="2714547"/>
          <a:ext cx="10515600" cy="514800"/>
        </a:xfrm>
        <a:prstGeom prst="roundRect">
          <a:avLst/>
        </a:prstGeom>
        <a:solidFill>
          <a:schemeClr val="accent1">
            <a:shade val="80000"/>
            <a:hueOff val="279426"/>
            <a:satOff val="-5005"/>
            <a:lumOff val="21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Additional part time OT funded and employed</a:t>
          </a:r>
        </a:p>
      </dsp:txBody>
      <dsp:txXfrm>
        <a:off x="25130" y="2739677"/>
        <a:ext cx="10465340" cy="464540"/>
      </dsp:txXfrm>
    </dsp:sp>
    <dsp:sp modelId="{974FF884-5C1C-4C85-A603-248C40B21793}">
      <dsp:nvSpPr>
        <dsp:cNvPr id="0" name=""/>
        <dsp:cNvSpPr/>
      </dsp:nvSpPr>
      <dsp:spPr>
        <a:xfrm>
          <a:off x="0" y="3292707"/>
          <a:ext cx="10515600" cy="514800"/>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Over 150 new specialist places created in the last 2 years</a:t>
          </a:r>
        </a:p>
      </dsp:txBody>
      <dsp:txXfrm>
        <a:off x="25130" y="3317837"/>
        <a:ext cx="10465340" cy="4645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213E9-9858-470C-BF8F-0A58BAD81DBC}">
      <dsp:nvSpPr>
        <dsp:cNvPr id="0" name=""/>
        <dsp:cNvSpPr/>
      </dsp:nvSpPr>
      <dsp:spPr>
        <a:xfrm>
          <a:off x="0" y="74641"/>
          <a:ext cx="10515600" cy="656370"/>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Supporting a three year increase of places at Riverside Bridge on the City Farm site to create 90 additional special school places</a:t>
          </a:r>
        </a:p>
      </dsp:txBody>
      <dsp:txXfrm>
        <a:off x="32041" y="106682"/>
        <a:ext cx="10451518" cy="592288"/>
      </dsp:txXfrm>
    </dsp:sp>
    <dsp:sp modelId="{43805BE3-2183-484E-A6E2-E923FF82D915}">
      <dsp:nvSpPr>
        <dsp:cNvPr id="0" name=""/>
        <dsp:cNvSpPr/>
      </dsp:nvSpPr>
      <dsp:spPr>
        <a:xfrm>
          <a:off x="0" y="779971"/>
          <a:ext cx="10515600" cy="656370"/>
        </a:xfrm>
        <a:prstGeom prst="roundRect">
          <a:avLst/>
        </a:prstGeom>
        <a:solidFill>
          <a:schemeClr val="accent1">
            <a:shade val="50000"/>
            <a:hueOff val="134164"/>
            <a:satOff val="-3267"/>
            <a:lumOff val="14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Supporting a new Sixth Form provision at Riverside Bridge from September 2023 (subject to DfE agreement)</a:t>
          </a:r>
        </a:p>
      </dsp:txBody>
      <dsp:txXfrm>
        <a:off x="32041" y="812012"/>
        <a:ext cx="10451518" cy="592288"/>
      </dsp:txXfrm>
    </dsp:sp>
    <dsp:sp modelId="{0871C5EE-A147-4CAF-A9A3-3ADEFE6DAE41}">
      <dsp:nvSpPr>
        <dsp:cNvPr id="0" name=""/>
        <dsp:cNvSpPr/>
      </dsp:nvSpPr>
      <dsp:spPr>
        <a:xfrm>
          <a:off x="0" y="1462509"/>
          <a:ext cx="10515600" cy="656370"/>
        </a:xfrm>
        <a:prstGeom prst="round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Setting up two new ARPs in primary schools for September</a:t>
          </a:r>
        </a:p>
      </dsp:txBody>
      <dsp:txXfrm>
        <a:off x="32041" y="1494550"/>
        <a:ext cx="10451518" cy="592288"/>
      </dsp:txXfrm>
    </dsp:sp>
    <dsp:sp modelId="{086F1E8D-5701-4A9C-B23E-BBFB22B9B260}">
      <dsp:nvSpPr>
        <dsp:cNvPr id="0" name=""/>
        <dsp:cNvSpPr/>
      </dsp:nvSpPr>
      <dsp:spPr>
        <a:xfrm>
          <a:off x="0" y="2190631"/>
          <a:ext cx="10515600" cy="656370"/>
        </a:xfrm>
        <a:prstGeom prst="roundRect">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Working </a:t>
          </a:r>
          <a:r>
            <a:rPr lang="en-GB" sz="1700" kern="1200" dirty="0"/>
            <a:t>with the DfE and Partnership Learning to open the delayed special free school </a:t>
          </a:r>
          <a:r>
            <a:rPr lang="en-GB" sz="1700" kern="1200" dirty="0" err="1"/>
            <a:t>Oxlow</a:t>
          </a:r>
          <a:r>
            <a:rPr lang="en-GB" sz="1700" kern="1200" dirty="0"/>
            <a:t> Bridge from 2024-25</a:t>
          </a:r>
        </a:p>
      </dsp:txBody>
      <dsp:txXfrm>
        <a:off x="32041" y="2222672"/>
        <a:ext cx="10451518" cy="592288"/>
      </dsp:txXfrm>
    </dsp:sp>
    <dsp:sp modelId="{73B8532E-A303-4F58-8E42-426B3126A776}">
      <dsp:nvSpPr>
        <dsp:cNvPr id="0" name=""/>
        <dsp:cNvSpPr/>
      </dsp:nvSpPr>
      <dsp:spPr>
        <a:xfrm>
          <a:off x="0" y="2895961"/>
          <a:ext cx="10515600" cy="656370"/>
        </a:xfrm>
        <a:prstGeom prst="round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Working with Trinity School to improve accommodation</a:t>
          </a:r>
        </a:p>
      </dsp:txBody>
      <dsp:txXfrm>
        <a:off x="32041" y="2928002"/>
        <a:ext cx="10451518" cy="592288"/>
      </dsp:txXfrm>
    </dsp:sp>
    <dsp:sp modelId="{64A852CF-DA70-4C1B-9FBD-88526BD70B1C}">
      <dsp:nvSpPr>
        <dsp:cNvPr id="0" name=""/>
        <dsp:cNvSpPr/>
      </dsp:nvSpPr>
      <dsp:spPr>
        <a:xfrm>
          <a:off x="0" y="3601291"/>
          <a:ext cx="10515600" cy="656370"/>
        </a:xfrm>
        <a:prstGeom prst="roundRect">
          <a:avLst/>
        </a:prstGeom>
        <a:solidFill>
          <a:schemeClr val="accent1">
            <a:shade val="50000"/>
            <a:hueOff val="134164"/>
            <a:satOff val="-3267"/>
            <a:lumOff val="14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Working with Barking and Dagenham College to support the specialist Post 16 provision</a:t>
          </a:r>
        </a:p>
      </dsp:txBody>
      <dsp:txXfrm>
        <a:off x="32041" y="3633332"/>
        <a:ext cx="10451518" cy="5922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14791-BFE1-44FF-B0A5-02ACA51A507E}">
      <dsp:nvSpPr>
        <dsp:cNvPr id="0" name=""/>
        <dsp:cNvSpPr/>
      </dsp:nvSpPr>
      <dsp:spPr>
        <a:xfrm>
          <a:off x="0" y="74096"/>
          <a:ext cx="10515600" cy="760500"/>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Recruiting to the new Parent Liaison post</a:t>
          </a:r>
        </a:p>
      </dsp:txBody>
      <dsp:txXfrm>
        <a:off x="37125" y="111221"/>
        <a:ext cx="10441350" cy="686250"/>
      </dsp:txXfrm>
    </dsp:sp>
    <dsp:sp modelId="{8207F714-38A2-4FD9-A304-1DCC8279A15F}">
      <dsp:nvSpPr>
        <dsp:cNvPr id="0" name=""/>
        <dsp:cNvSpPr/>
      </dsp:nvSpPr>
      <dsp:spPr>
        <a:xfrm>
          <a:off x="0" y="892197"/>
          <a:ext cx="10515600" cy="760500"/>
        </a:xfrm>
        <a:prstGeom prst="roundRect">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Paying for 2 additional SALTs to help cover gaps</a:t>
          </a:r>
        </a:p>
      </dsp:txBody>
      <dsp:txXfrm>
        <a:off x="37125" y="929322"/>
        <a:ext cx="10441350" cy="686250"/>
      </dsp:txXfrm>
    </dsp:sp>
    <dsp:sp modelId="{19C713FD-75AD-4CEF-B6BD-C2D6F1FA3E8C}">
      <dsp:nvSpPr>
        <dsp:cNvPr id="0" name=""/>
        <dsp:cNvSpPr/>
      </dsp:nvSpPr>
      <dsp:spPr>
        <a:xfrm>
          <a:off x="0" y="1710297"/>
          <a:ext cx="10515600" cy="760500"/>
        </a:xfrm>
        <a:prstGeom prst="roundRect">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Improving how top up funding is paid to schools to get money to schools more rapidly</a:t>
          </a:r>
        </a:p>
      </dsp:txBody>
      <dsp:txXfrm>
        <a:off x="37125" y="1747422"/>
        <a:ext cx="10441350" cy="686250"/>
      </dsp:txXfrm>
    </dsp:sp>
    <dsp:sp modelId="{5F02E7E2-D474-4F9F-BC61-43E1A484BF72}">
      <dsp:nvSpPr>
        <dsp:cNvPr id="0" name=""/>
        <dsp:cNvSpPr/>
      </dsp:nvSpPr>
      <dsp:spPr>
        <a:xfrm>
          <a:off x="0" y="2528397"/>
          <a:ext cx="10515600" cy="760500"/>
        </a:xfrm>
        <a:prstGeom prst="roundRect">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Increasing funding for special schools</a:t>
          </a:r>
        </a:p>
      </dsp:txBody>
      <dsp:txXfrm>
        <a:off x="37125" y="2565522"/>
        <a:ext cx="10441350" cy="686250"/>
      </dsp:txXfrm>
    </dsp:sp>
    <dsp:sp modelId="{E89B3B8A-1CAB-4DDE-846A-DCDCAF695BBD}">
      <dsp:nvSpPr>
        <dsp:cNvPr id="0" name=""/>
        <dsp:cNvSpPr/>
      </dsp:nvSpPr>
      <dsp:spPr>
        <a:xfrm>
          <a:off x="0" y="3346496"/>
          <a:ext cx="10515600" cy="760500"/>
        </a:xfrm>
        <a:prstGeom prst="roundRect">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Working to clear backlog of EHCP applications over the coming months with additional staffing</a:t>
          </a:r>
        </a:p>
      </dsp:txBody>
      <dsp:txXfrm>
        <a:off x="37125" y="3383621"/>
        <a:ext cx="10441350" cy="6862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0445F-CD5B-4927-A92B-05352BCC01A0}">
      <dsp:nvSpPr>
        <dsp:cNvPr id="0" name=""/>
        <dsp:cNvSpPr/>
      </dsp:nvSpPr>
      <dsp:spPr>
        <a:xfrm>
          <a:off x="0" y="3736"/>
          <a:ext cx="10515600" cy="114192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 Creating a dedicated Pathways to Adulthood/Post 16 role</a:t>
          </a:r>
        </a:p>
      </dsp:txBody>
      <dsp:txXfrm>
        <a:off x="55744" y="59480"/>
        <a:ext cx="10404112" cy="1030432"/>
      </dsp:txXfrm>
    </dsp:sp>
    <dsp:sp modelId="{4694102A-A74B-4088-93D5-3D9868F5FA7E}">
      <dsp:nvSpPr>
        <dsp:cNvPr id="0" name=""/>
        <dsp:cNvSpPr/>
      </dsp:nvSpPr>
      <dsp:spPr>
        <a:xfrm>
          <a:off x="0" y="1321336"/>
          <a:ext cx="10515600" cy="1141920"/>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Working with Health colleagues to try to address the shortage of SALT, OT and specialist nurses</a:t>
          </a:r>
        </a:p>
      </dsp:txBody>
      <dsp:txXfrm>
        <a:off x="55744" y="1377080"/>
        <a:ext cx="10404112" cy="103043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EE164-C850-49B4-8CDA-13679ACD1C33}" type="datetimeFigureOut">
              <a:rPr lang="en-GB" smtClean="0"/>
              <a:t>11/03/2023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14492-852B-4641-AB10-437EFEA212BF}" type="slidenum">
              <a:rPr lang="en-GB" smtClean="0"/>
              <a:t>‹#›</a:t>
            </a:fld>
            <a:endParaRPr lang="en-GB"/>
          </a:p>
        </p:txBody>
      </p:sp>
    </p:spTree>
    <p:extLst>
      <p:ext uri="{BB962C8B-B14F-4D97-AF65-F5344CB8AC3E}">
        <p14:creationId xmlns:p14="http://schemas.microsoft.com/office/powerpoint/2010/main" val="1603532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17E6D2-13D0-4AC5-82CA-B06D74ED8C7F}" type="slidenum">
              <a:rPr lang="en-GB" smtClean="0"/>
              <a:pPr/>
              <a:t>5</a:t>
            </a:fld>
            <a:endParaRPr lang="en-GB" dirty="0"/>
          </a:p>
        </p:txBody>
      </p:sp>
    </p:spTree>
    <p:extLst>
      <p:ext uri="{BB962C8B-B14F-4D97-AF65-F5344CB8AC3E}">
        <p14:creationId xmlns:p14="http://schemas.microsoft.com/office/powerpoint/2010/main" val="1558444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17E6D2-13D0-4AC5-82CA-B06D74ED8C7F}" type="slidenum">
              <a:rPr lang="en-GB" smtClean="0"/>
              <a:pPr/>
              <a:t>6</a:t>
            </a:fld>
            <a:endParaRPr lang="en-GB" dirty="0"/>
          </a:p>
        </p:txBody>
      </p:sp>
    </p:spTree>
    <p:extLst>
      <p:ext uri="{BB962C8B-B14F-4D97-AF65-F5344CB8AC3E}">
        <p14:creationId xmlns:p14="http://schemas.microsoft.com/office/powerpoint/2010/main" val="3951551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17E6D2-13D0-4AC5-82CA-B06D74ED8C7F}" type="slidenum">
              <a:rPr lang="en-GB" smtClean="0"/>
              <a:pPr/>
              <a:t>7</a:t>
            </a:fld>
            <a:endParaRPr lang="en-GB" dirty="0"/>
          </a:p>
        </p:txBody>
      </p:sp>
    </p:spTree>
    <p:extLst>
      <p:ext uri="{BB962C8B-B14F-4D97-AF65-F5344CB8AC3E}">
        <p14:creationId xmlns:p14="http://schemas.microsoft.com/office/powerpoint/2010/main" val="4194467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17E6D2-13D0-4AC5-82CA-B06D74ED8C7F}" type="slidenum">
              <a:rPr lang="en-GB" smtClean="0"/>
              <a:pPr/>
              <a:t>8</a:t>
            </a:fld>
            <a:endParaRPr lang="en-GB" dirty="0"/>
          </a:p>
        </p:txBody>
      </p:sp>
    </p:spTree>
    <p:extLst>
      <p:ext uri="{BB962C8B-B14F-4D97-AF65-F5344CB8AC3E}">
        <p14:creationId xmlns:p14="http://schemas.microsoft.com/office/powerpoint/2010/main" val="3904290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17E6D2-13D0-4AC5-82CA-B06D74ED8C7F}" type="slidenum">
              <a:rPr lang="en-GB" smtClean="0"/>
              <a:pPr/>
              <a:t>9</a:t>
            </a:fld>
            <a:endParaRPr lang="en-GB" dirty="0"/>
          </a:p>
        </p:txBody>
      </p:sp>
    </p:spTree>
    <p:extLst>
      <p:ext uri="{BB962C8B-B14F-4D97-AF65-F5344CB8AC3E}">
        <p14:creationId xmlns:p14="http://schemas.microsoft.com/office/powerpoint/2010/main" val="4007415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17E6D2-13D0-4AC5-82CA-B06D74ED8C7F}" type="slidenum">
              <a:rPr lang="en-GB" smtClean="0"/>
              <a:pPr/>
              <a:t>10</a:t>
            </a:fld>
            <a:endParaRPr lang="en-GB" dirty="0"/>
          </a:p>
        </p:txBody>
      </p:sp>
    </p:spTree>
    <p:extLst>
      <p:ext uri="{BB962C8B-B14F-4D97-AF65-F5344CB8AC3E}">
        <p14:creationId xmlns:p14="http://schemas.microsoft.com/office/powerpoint/2010/main" val="1630088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106"/>
            <a:ext cx="12192000" cy="6858000"/>
          </a:xfrm>
          <a:prstGeom prst="rect">
            <a:avLst/>
          </a:prstGeom>
        </p:spPr>
      </p:pic>
    </p:spTree>
    <p:extLst>
      <p:ext uri="{BB962C8B-B14F-4D97-AF65-F5344CB8AC3E}">
        <p14:creationId xmlns:p14="http://schemas.microsoft.com/office/powerpoint/2010/main" val="38757008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CC4BA5-DAFB-5845-AB6C-0E2B1060A160}"/>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3/11/2023</a:t>
            </a:fld>
            <a:endParaRPr lang="en-US" dirty="0"/>
          </a:p>
        </p:txBody>
      </p:sp>
      <p:sp>
        <p:nvSpPr>
          <p:cNvPr id="3" name="Footer Placeholder 2">
            <a:extLst>
              <a:ext uri="{FF2B5EF4-FFF2-40B4-BE49-F238E27FC236}">
                <a16:creationId xmlns:a16="http://schemas.microsoft.com/office/drawing/2014/main" id="{906F0CC9-C569-0545-A319-2106849D294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3B896ED-409C-054D-A10B-3972934C2A73}"/>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dirty="0"/>
          </a:p>
        </p:txBody>
      </p:sp>
    </p:spTree>
    <p:extLst>
      <p:ext uri="{BB962C8B-B14F-4D97-AF65-F5344CB8AC3E}">
        <p14:creationId xmlns:p14="http://schemas.microsoft.com/office/powerpoint/2010/main" val="4208875825"/>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9BDAE-DAF5-D44C-9EEC-4C7B2C86B0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B0ACAD-1135-8A42-8A1D-B3D70CB420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31DFB9-3402-074F-99A9-993D3A50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04A567-6040-3348-97B1-CD75E04215CE}"/>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3/11/2023</a:t>
            </a:fld>
            <a:endParaRPr lang="en-US" dirty="0"/>
          </a:p>
        </p:txBody>
      </p:sp>
      <p:sp>
        <p:nvSpPr>
          <p:cNvPr id="6" name="Footer Placeholder 5">
            <a:extLst>
              <a:ext uri="{FF2B5EF4-FFF2-40B4-BE49-F238E27FC236}">
                <a16:creationId xmlns:a16="http://schemas.microsoft.com/office/drawing/2014/main" id="{E37C94C8-FC1B-1E45-AFC5-03543256EB6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0CBB4A30-264A-EE4A-9273-BFC5B06E782F}"/>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dirty="0"/>
          </a:p>
        </p:txBody>
      </p:sp>
    </p:spTree>
    <p:extLst>
      <p:ext uri="{BB962C8B-B14F-4D97-AF65-F5344CB8AC3E}">
        <p14:creationId xmlns:p14="http://schemas.microsoft.com/office/powerpoint/2010/main" val="2107100387"/>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0824-F6EC-8E40-A044-2A008F6D48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BD9BE5-EB22-DC48-95D9-D448733733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33D9BF7-5CC1-774D-BC7D-68070C1E1E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88410E-3EC2-E642-9B7C-6B35408CB0F0}"/>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3/11/2023</a:t>
            </a:fld>
            <a:endParaRPr lang="en-US" dirty="0"/>
          </a:p>
        </p:txBody>
      </p:sp>
      <p:sp>
        <p:nvSpPr>
          <p:cNvPr id="6" name="Footer Placeholder 5">
            <a:extLst>
              <a:ext uri="{FF2B5EF4-FFF2-40B4-BE49-F238E27FC236}">
                <a16:creationId xmlns:a16="http://schemas.microsoft.com/office/drawing/2014/main" id="{714E574C-E98E-564B-8FC9-CF18F0F5F17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6FD0B250-3B49-BF47-8127-6C18D302BC71}"/>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dirty="0"/>
          </a:p>
        </p:txBody>
      </p:sp>
    </p:spTree>
    <p:extLst>
      <p:ext uri="{BB962C8B-B14F-4D97-AF65-F5344CB8AC3E}">
        <p14:creationId xmlns:p14="http://schemas.microsoft.com/office/powerpoint/2010/main" val="1941628981"/>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B7551-2FC8-35EF-A232-3F25FF3B21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EB3116C-919A-D931-F062-DBFDB5DAE0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54245D-5534-F7A3-1241-A51850685DA8}"/>
              </a:ext>
            </a:extLst>
          </p:cNvPr>
          <p:cNvSpPr>
            <a:spLocks noGrp="1"/>
          </p:cNvSpPr>
          <p:nvPr>
            <p:ph type="dt" sz="half" idx="10"/>
          </p:nvPr>
        </p:nvSpPr>
        <p:spPr/>
        <p:txBody>
          <a:bodyPr/>
          <a:lstStyle/>
          <a:p>
            <a:fld id="{F705F2A2-4EDB-4C51-A17F-E0F6769EDA62}" type="datetimeFigureOut">
              <a:rPr lang="en-GB" smtClean="0"/>
              <a:t>11/03/2023</a:t>
            </a:fld>
            <a:endParaRPr lang="en-GB"/>
          </a:p>
        </p:txBody>
      </p:sp>
      <p:sp>
        <p:nvSpPr>
          <p:cNvPr id="5" name="Footer Placeholder 4">
            <a:extLst>
              <a:ext uri="{FF2B5EF4-FFF2-40B4-BE49-F238E27FC236}">
                <a16:creationId xmlns:a16="http://schemas.microsoft.com/office/drawing/2014/main" id="{86DFE660-3E81-6FBA-6F25-48F977D75A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8FA598-4ECA-9D74-95B2-D975DC485737}"/>
              </a:ext>
            </a:extLst>
          </p:cNvPr>
          <p:cNvSpPr>
            <a:spLocks noGrp="1"/>
          </p:cNvSpPr>
          <p:nvPr>
            <p:ph type="sldNum" sz="quarter" idx="12"/>
          </p:nvPr>
        </p:nvSpPr>
        <p:spPr/>
        <p:txBody>
          <a:bodyPr/>
          <a:lstStyle/>
          <a:p>
            <a:fld id="{EA5C22B4-6100-4E43-B0C1-9716B1B701BC}" type="slidenum">
              <a:rPr lang="en-GB" smtClean="0"/>
              <a:t>‹#›</a:t>
            </a:fld>
            <a:endParaRPr lang="en-GB"/>
          </a:p>
        </p:txBody>
      </p:sp>
    </p:spTree>
    <p:extLst>
      <p:ext uri="{BB962C8B-B14F-4D97-AF65-F5344CB8AC3E}">
        <p14:creationId xmlns:p14="http://schemas.microsoft.com/office/powerpoint/2010/main" val="428154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24E37-0F2D-CF6A-8378-E17D78356B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49887D-57C8-EC7A-CF17-9DB4D84158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FDB555-5F4B-04A6-AD37-64AE6BCBE245}"/>
              </a:ext>
            </a:extLst>
          </p:cNvPr>
          <p:cNvSpPr>
            <a:spLocks noGrp="1"/>
          </p:cNvSpPr>
          <p:nvPr>
            <p:ph type="dt" sz="half" idx="10"/>
          </p:nvPr>
        </p:nvSpPr>
        <p:spPr/>
        <p:txBody>
          <a:bodyPr/>
          <a:lstStyle/>
          <a:p>
            <a:fld id="{F705F2A2-4EDB-4C51-A17F-E0F6769EDA62}" type="datetimeFigureOut">
              <a:rPr lang="en-GB" smtClean="0"/>
              <a:t>11/03/2023</a:t>
            </a:fld>
            <a:endParaRPr lang="en-GB"/>
          </a:p>
        </p:txBody>
      </p:sp>
      <p:sp>
        <p:nvSpPr>
          <p:cNvPr id="5" name="Footer Placeholder 4">
            <a:extLst>
              <a:ext uri="{FF2B5EF4-FFF2-40B4-BE49-F238E27FC236}">
                <a16:creationId xmlns:a16="http://schemas.microsoft.com/office/drawing/2014/main" id="{15234CC7-9725-A9BE-9B69-0BB0C937A9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CD02DE-E8D9-9306-1853-44A42AB4AF51}"/>
              </a:ext>
            </a:extLst>
          </p:cNvPr>
          <p:cNvSpPr>
            <a:spLocks noGrp="1"/>
          </p:cNvSpPr>
          <p:nvPr>
            <p:ph type="sldNum" sz="quarter" idx="12"/>
          </p:nvPr>
        </p:nvSpPr>
        <p:spPr/>
        <p:txBody>
          <a:bodyPr/>
          <a:lstStyle/>
          <a:p>
            <a:fld id="{EA5C22B4-6100-4E43-B0C1-9716B1B701BC}" type="slidenum">
              <a:rPr lang="en-GB" smtClean="0"/>
              <a:t>‹#›</a:t>
            </a:fld>
            <a:endParaRPr lang="en-GB"/>
          </a:p>
        </p:txBody>
      </p:sp>
    </p:spTree>
    <p:extLst>
      <p:ext uri="{BB962C8B-B14F-4D97-AF65-F5344CB8AC3E}">
        <p14:creationId xmlns:p14="http://schemas.microsoft.com/office/powerpoint/2010/main" val="291964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94FEC1-E4E0-1B43-85B5-DC07385564A6}"/>
              </a:ext>
            </a:extLst>
          </p:cNvPr>
          <p:cNvPicPr>
            <a:picLocks noChangeAspect="1"/>
          </p:cNvPicPr>
          <p:nvPr userDrawn="1"/>
        </p:nvPicPr>
        <p:blipFill>
          <a:blip r:embed="rId2"/>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2331243826"/>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94FEC1-E4E0-1B43-85B5-DC07385564A6}"/>
              </a:ext>
            </a:extLst>
          </p:cNvPr>
          <p:cNvPicPr>
            <a:picLocks noChangeAspect="1"/>
          </p:cNvPicPr>
          <p:nvPr userDrawn="1"/>
        </p:nvPicPr>
        <p:blipFill>
          <a:blip r:embed="rId2"/>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268456534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E8AC5-65F8-6140-80A1-B4C5EFB4DA7F}"/>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688CD4F2-CD5D-EF49-933B-53138F0010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15CA3002-6534-D740-92AF-B60A2B779D85}"/>
              </a:ext>
            </a:extLst>
          </p:cNvPr>
          <p:cNvPicPr>
            <a:picLocks noChangeAspect="1"/>
          </p:cNvPicPr>
          <p:nvPr userDrawn="1"/>
        </p:nvPicPr>
        <p:blipFill>
          <a:blip r:embed="rId2"/>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91989985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A5C-B48E-364B-B980-005570D6BF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F40270-DE15-3A42-825B-D093E69FB7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284524-46A2-6C4F-8DCB-0AFC51A66082}"/>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3/11/2023</a:t>
            </a:fld>
            <a:endParaRPr lang="en-US" dirty="0"/>
          </a:p>
        </p:txBody>
      </p:sp>
      <p:sp>
        <p:nvSpPr>
          <p:cNvPr id="5" name="Footer Placeholder 4">
            <a:extLst>
              <a:ext uri="{FF2B5EF4-FFF2-40B4-BE49-F238E27FC236}">
                <a16:creationId xmlns:a16="http://schemas.microsoft.com/office/drawing/2014/main" id="{D74FFB90-53C2-8143-AF58-29B7B16ED59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00A870C-2BD0-704B-B0ED-B442243FF129}"/>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dirty="0"/>
          </a:p>
        </p:txBody>
      </p:sp>
    </p:spTree>
    <p:extLst>
      <p:ext uri="{BB962C8B-B14F-4D97-AF65-F5344CB8AC3E}">
        <p14:creationId xmlns:p14="http://schemas.microsoft.com/office/powerpoint/2010/main" val="1952057587"/>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5D747-76F5-554B-B150-E83703DDD5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A18942-3963-4C47-B321-2177EFEBE2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BB70A9D-BBE2-F448-9C70-ECA2CB95859F}"/>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3/11/2023</a:t>
            </a:fld>
            <a:endParaRPr lang="en-US" dirty="0"/>
          </a:p>
        </p:txBody>
      </p:sp>
      <p:sp>
        <p:nvSpPr>
          <p:cNvPr id="5" name="Footer Placeholder 4">
            <a:extLst>
              <a:ext uri="{FF2B5EF4-FFF2-40B4-BE49-F238E27FC236}">
                <a16:creationId xmlns:a16="http://schemas.microsoft.com/office/drawing/2014/main" id="{4009D95E-9C85-1D41-8F19-08C56144442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FEF3B33-9ED8-6F46-9CDD-AC366EEF9677}"/>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dirty="0"/>
          </a:p>
        </p:txBody>
      </p:sp>
    </p:spTree>
    <p:extLst>
      <p:ext uri="{BB962C8B-B14F-4D97-AF65-F5344CB8AC3E}">
        <p14:creationId xmlns:p14="http://schemas.microsoft.com/office/powerpoint/2010/main" val="219748225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BD262-9D89-AF4D-9394-6A93166FE61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2C20CC3-A5E3-5B4C-A811-FB1086001D7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A5927B-D045-4546-B3EA-D1560321E2D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AC3218-CB18-794D-B751-637FB71DEBE9}"/>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3/11/2023</a:t>
            </a:fld>
            <a:endParaRPr lang="en-US" dirty="0"/>
          </a:p>
        </p:txBody>
      </p:sp>
      <p:sp>
        <p:nvSpPr>
          <p:cNvPr id="6" name="Footer Placeholder 5">
            <a:extLst>
              <a:ext uri="{FF2B5EF4-FFF2-40B4-BE49-F238E27FC236}">
                <a16:creationId xmlns:a16="http://schemas.microsoft.com/office/drawing/2014/main" id="{2EBD5128-3262-A344-9C85-0B04C992060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BDF7059F-C509-CA45-893D-13A929BDFDEB}"/>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dirty="0"/>
          </a:p>
        </p:txBody>
      </p:sp>
    </p:spTree>
    <p:extLst>
      <p:ext uri="{BB962C8B-B14F-4D97-AF65-F5344CB8AC3E}">
        <p14:creationId xmlns:p14="http://schemas.microsoft.com/office/powerpoint/2010/main" val="1807258088"/>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71951-0A07-1E42-96B9-104DA4B442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82BE7C-16F6-1144-B411-82D14D3998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8CD0BD-4F92-8A49-9C16-DEA3DB46EBE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F86B5B-DB51-8543-B82F-1A439A8611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B38E898-B3F8-7B49-BE45-16BA78B4B41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E32355-D628-5348-8C63-2E01C26720E8}"/>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3/11/2023</a:t>
            </a:fld>
            <a:endParaRPr lang="en-US" dirty="0"/>
          </a:p>
        </p:txBody>
      </p:sp>
      <p:sp>
        <p:nvSpPr>
          <p:cNvPr id="8" name="Footer Placeholder 7">
            <a:extLst>
              <a:ext uri="{FF2B5EF4-FFF2-40B4-BE49-F238E27FC236}">
                <a16:creationId xmlns:a16="http://schemas.microsoft.com/office/drawing/2014/main" id="{4F00C788-8B72-8B46-8EEF-1DAE14C413A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6BCE9CF6-3720-6046-88FD-D39A12C92E42}"/>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dirty="0"/>
          </a:p>
        </p:txBody>
      </p:sp>
    </p:spTree>
    <p:extLst>
      <p:ext uri="{BB962C8B-B14F-4D97-AF65-F5344CB8AC3E}">
        <p14:creationId xmlns:p14="http://schemas.microsoft.com/office/powerpoint/2010/main" val="3102139416"/>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0A6FB-5A8D-C749-BC60-FE10D4088D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892885-4B7A-BE49-81CF-B86F7B0B2E4E}"/>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3/11/2023</a:t>
            </a:fld>
            <a:endParaRPr lang="en-US" dirty="0"/>
          </a:p>
        </p:txBody>
      </p:sp>
      <p:sp>
        <p:nvSpPr>
          <p:cNvPr id="4" name="Footer Placeholder 3">
            <a:extLst>
              <a:ext uri="{FF2B5EF4-FFF2-40B4-BE49-F238E27FC236}">
                <a16:creationId xmlns:a16="http://schemas.microsoft.com/office/drawing/2014/main" id="{885B7183-5E3F-2743-A2AE-322BE57FA55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26D3A099-E88E-564F-8E0B-BFEA579CD52C}"/>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dirty="0"/>
          </a:p>
        </p:txBody>
      </p:sp>
    </p:spTree>
    <p:extLst>
      <p:ext uri="{BB962C8B-B14F-4D97-AF65-F5344CB8AC3E}">
        <p14:creationId xmlns:p14="http://schemas.microsoft.com/office/powerpoint/2010/main" val="333224078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2.jp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51D07F-C3F3-1C4E-A47E-B2447B1F7C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5F1E015-C3EA-454D-B966-40C1CB0D2A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9551EA-79D6-704A-AECE-5DA9C03109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2F0329-F01A-4246-8CDA-5537E6B937B3}" type="datetimeFigureOut">
              <a:rPr lang="en-US" smtClean="0"/>
              <a:t>3/11/2023</a:t>
            </a:fld>
            <a:endParaRPr lang="en-US" dirty="0"/>
          </a:p>
        </p:txBody>
      </p:sp>
      <p:sp>
        <p:nvSpPr>
          <p:cNvPr id="5" name="Footer Placeholder 4">
            <a:extLst>
              <a:ext uri="{FF2B5EF4-FFF2-40B4-BE49-F238E27FC236}">
                <a16:creationId xmlns:a16="http://schemas.microsoft.com/office/drawing/2014/main" id="{4DDD72B6-96BC-EC4F-A804-3F14840A44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90D07BD-EE09-E847-84A8-318A2A82EF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EDD2C1-71BB-A242-A3AF-1409621C1FC6}" type="slidenum">
              <a:rPr lang="en-US" smtClean="0"/>
              <a:t>‹#›</a:t>
            </a:fld>
            <a:endParaRPr lang="en-US" dirty="0"/>
          </a:p>
        </p:txBody>
      </p:sp>
    </p:spTree>
    <p:extLst>
      <p:ext uri="{BB962C8B-B14F-4D97-AF65-F5344CB8AC3E}">
        <p14:creationId xmlns:p14="http://schemas.microsoft.com/office/powerpoint/2010/main" val="1841920698"/>
      </p:ext>
    </p:extLst>
  </p:cSld>
  <p:clrMap bg1="lt1" tx1="dk1" bg2="lt2" tx2="dk2" accent1="accent1" accent2="accent2" accent3="accent3" accent4="accent4" accent5="accent5" accent6="accent6" hlink="hlink" folHlink="folHlink"/>
  <p:sldLayoutIdLst>
    <p:sldLayoutId id="2147483681" r:id="rId1"/>
    <p:sldLayoutId id="2147483667" r:id="rId2"/>
    <p:sldLayoutId id="2147483680" r:id="rId3"/>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D571BE-2662-E345-993E-6F56D82FE2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BED5500-00B1-B542-B4E8-49B978667F30}"/>
              </a:ext>
            </a:extLst>
          </p:cNvPr>
          <p:cNvSpPr>
            <a:spLocks noGrp="1"/>
          </p:cNvSpPr>
          <p:nvPr>
            <p:ph type="body" idx="1"/>
          </p:nvPr>
        </p:nvSpPr>
        <p:spPr>
          <a:xfrm>
            <a:off x="838200" y="1825625"/>
            <a:ext cx="10515600" cy="385508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9481D1ED-8064-2548-8E4C-0F7A6B47AAD7}"/>
              </a:ext>
            </a:extLst>
          </p:cNvPr>
          <p:cNvPicPr>
            <a:picLocks noChangeAspect="1"/>
          </p:cNvPicPr>
          <p:nvPr userDrawn="1"/>
        </p:nvPicPr>
        <p:blipFill>
          <a:blip r:embed="rId11"/>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370186792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07060D-9D7C-E23B-A97F-309623CD84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EF0876-4D7F-1BF9-68A8-91CC7E2B7E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759ACB-CD61-394E-5136-B297F00266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05F2A2-4EDB-4C51-A17F-E0F6769EDA62}" type="datetimeFigureOut">
              <a:rPr lang="en-GB" smtClean="0"/>
              <a:t>11/03/2023</a:t>
            </a:fld>
            <a:endParaRPr lang="en-GB"/>
          </a:p>
        </p:txBody>
      </p:sp>
      <p:sp>
        <p:nvSpPr>
          <p:cNvPr id="5" name="Footer Placeholder 4">
            <a:extLst>
              <a:ext uri="{FF2B5EF4-FFF2-40B4-BE49-F238E27FC236}">
                <a16:creationId xmlns:a16="http://schemas.microsoft.com/office/drawing/2014/main" id="{9BC7B1AA-695F-969C-5009-B8A9799070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F037547-E515-B994-6FFF-2ED3AE9D53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5C22B4-6100-4E43-B0C1-9716B1B701BC}" type="slidenum">
              <a:rPr lang="en-GB" smtClean="0"/>
              <a:t>‹#›</a:t>
            </a:fld>
            <a:endParaRPr lang="en-GB"/>
          </a:p>
        </p:txBody>
      </p:sp>
    </p:spTree>
    <p:extLst>
      <p:ext uri="{BB962C8B-B14F-4D97-AF65-F5344CB8AC3E}">
        <p14:creationId xmlns:p14="http://schemas.microsoft.com/office/powerpoint/2010/main" val="3294707497"/>
      </p:ext>
    </p:extLst>
  </p:cSld>
  <p:clrMap bg1="lt1" tx1="dk1" bg2="lt2" tx2="dk2" accent1="accent1" accent2="accent2" accent3="accent3" accent4="accent4" accent5="accent5" accent6="accent6" hlink="hlink" folHlink="folHlink"/>
  <p:sldLayoutIdLst>
    <p:sldLayoutId id="2147483664" r:id="rId1"/>
    <p:sldLayoutId id="214748366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A1338F1-7DEC-2443-890F-0755F914482F}"/>
              </a:ext>
            </a:extLst>
          </p:cNvPr>
          <p:cNvSpPr txBox="1"/>
          <p:nvPr/>
        </p:nvSpPr>
        <p:spPr>
          <a:xfrm>
            <a:off x="659757" y="2890096"/>
            <a:ext cx="9207054" cy="830997"/>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Elaine Allegretti – DCS and Strategic Director Adults and Children</a:t>
            </a:r>
          </a:p>
          <a:p>
            <a:r>
              <a:rPr lang="en-US" sz="2400" dirty="0">
                <a:solidFill>
                  <a:schemeClr val="bg1"/>
                </a:solidFill>
                <a:latin typeface="Arial" panose="020B0604020202020204" pitchFamily="34" charset="0"/>
                <a:cs typeface="Arial" panose="020B0604020202020204" pitchFamily="34" charset="0"/>
              </a:rPr>
              <a:t>Jane Hargreaves – Commissioning Director Education</a:t>
            </a:r>
          </a:p>
        </p:txBody>
      </p:sp>
      <p:sp>
        <p:nvSpPr>
          <p:cNvPr id="6" name="TextBox 5">
            <a:extLst>
              <a:ext uri="{FF2B5EF4-FFF2-40B4-BE49-F238E27FC236}">
                <a16:creationId xmlns:a16="http://schemas.microsoft.com/office/drawing/2014/main" id="{444373CE-F7E9-F843-8BAA-981C65D577A0}"/>
              </a:ext>
            </a:extLst>
          </p:cNvPr>
          <p:cNvSpPr txBox="1"/>
          <p:nvPr/>
        </p:nvSpPr>
        <p:spPr>
          <a:xfrm>
            <a:off x="659757" y="833377"/>
            <a:ext cx="4919240" cy="1200329"/>
          </a:xfrm>
          <a:prstGeom prst="rect">
            <a:avLst/>
          </a:prstGeom>
          <a:noFill/>
        </p:spPr>
        <p:txBody>
          <a:bodyPr wrap="square" rtlCol="0">
            <a:spAutoFit/>
          </a:bodyPr>
          <a:lstStyle/>
          <a:p>
            <a:r>
              <a:rPr lang="en-US" sz="3600" dirty="0">
                <a:solidFill>
                  <a:schemeClr val="bg1"/>
                </a:solidFill>
                <a:latin typeface="Arial" panose="020B0604020202020204" pitchFamily="34" charset="0"/>
                <a:cs typeface="Arial" panose="020B0604020202020204" pitchFamily="34" charset="0"/>
              </a:rPr>
              <a:t>Just Say Conference </a:t>
            </a:r>
          </a:p>
          <a:p>
            <a:r>
              <a:rPr lang="en-US" sz="3600" dirty="0">
                <a:solidFill>
                  <a:schemeClr val="bg1"/>
                </a:solidFill>
                <a:latin typeface="Arial" panose="020B0604020202020204" pitchFamily="34" charset="0"/>
                <a:cs typeface="Arial" panose="020B0604020202020204" pitchFamily="34" charset="0"/>
              </a:rPr>
              <a:t>14 March 2023</a:t>
            </a:r>
          </a:p>
        </p:txBody>
      </p:sp>
    </p:spTree>
    <p:extLst>
      <p:ext uri="{BB962C8B-B14F-4D97-AF65-F5344CB8AC3E}">
        <p14:creationId xmlns:p14="http://schemas.microsoft.com/office/powerpoint/2010/main" val="60878728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89110CD6-D980-45CA-ADF3-B14B3DBF692D}"/>
              </a:ext>
            </a:extLst>
          </p:cNvPr>
          <p:cNvSpPr/>
          <p:nvPr/>
        </p:nvSpPr>
        <p:spPr>
          <a:xfrm flipH="1">
            <a:off x="2492829" y="881743"/>
            <a:ext cx="7227640" cy="4920342"/>
          </a:xfrm>
          <a:prstGeom prst="parallelogram">
            <a:avLst>
              <a:gd name="adj" fmla="val 34879"/>
            </a:avLst>
          </a:prstGeom>
          <a:solidFill>
            <a:srgbClr val="FAE7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C89FE105-552B-4121-9D07-457323830411}"/>
              </a:ext>
            </a:extLst>
          </p:cNvPr>
          <p:cNvSpPr txBox="1">
            <a:spLocks/>
          </p:cNvSpPr>
          <p:nvPr/>
        </p:nvSpPr>
        <p:spPr>
          <a:xfrm>
            <a:off x="0" y="881729"/>
            <a:ext cx="4908330" cy="4920344"/>
          </a:xfrm>
          <a:prstGeom prst="rect">
            <a:avLst/>
          </a:prstGeom>
          <a:solidFill>
            <a:srgbClr val="FAE7EC"/>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white"/>
              </a:solidFill>
              <a:effectLst/>
              <a:uLnTx/>
              <a:uFillTx/>
              <a:latin typeface="Helvetica Neue Light"/>
              <a:ea typeface="+mn-ea"/>
              <a:cs typeface="+mn-cs"/>
            </a:endParaRPr>
          </a:p>
        </p:txBody>
      </p:sp>
      <p:sp>
        <p:nvSpPr>
          <p:cNvPr id="4" name="Title 3">
            <a:extLst>
              <a:ext uri="{FF2B5EF4-FFF2-40B4-BE49-F238E27FC236}">
                <a16:creationId xmlns:a16="http://schemas.microsoft.com/office/drawing/2014/main" id="{B4136A9B-197B-4122-95D9-EF976CE8C1EE}"/>
              </a:ext>
            </a:extLst>
          </p:cNvPr>
          <p:cNvSpPr>
            <a:spLocks noGrp="1"/>
          </p:cNvSpPr>
          <p:nvPr>
            <p:ph type="title"/>
          </p:nvPr>
        </p:nvSpPr>
        <p:spPr>
          <a:xfrm>
            <a:off x="272142" y="184150"/>
            <a:ext cx="11669487" cy="558799"/>
          </a:xfrm>
        </p:spPr>
        <p:txBody>
          <a:bodyPr>
            <a:normAutofit/>
          </a:bodyPr>
          <a:lstStyle/>
          <a:p>
            <a:r>
              <a:rPr lang="en-GB" sz="3200" dirty="0"/>
              <a:t>Our system priorities </a:t>
            </a:r>
          </a:p>
        </p:txBody>
      </p:sp>
      <p:cxnSp>
        <p:nvCxnSpPr>
          <p:cNvPr id="3" name="Straight Connector 2">
            <a:extLst>
              <a:ext uri="{FF2B5EF4-FFF2-40B4-BE49-F238E27FC236}">
                <a16:creationId xmlns:a16="http://schemas.microsoft.com/office/drawing/2014/main" id="{6CD6EDF7-E7A5-42D8-AB9D-EBB4A70935B2}"/>
              </a:ext>
            </a:extLst>
          </p:cNvPr>
          <p:cNvCxnSpPr>
            <a:cxnSpLocks/>
          </p:cNvCxnSpPr>
          <p:nvPr/>
        </p:nvCxnSpPr>
        <p:spPr>
          <a:xfrm>
            <a:off x="0" y="881743"/>
            <a:ext cx="12191999" cy="0"/>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4DFCEC3-D318-4776-B759-24B02ECAC370}"/>
              </a:ext>
            </a:extLst>
          </p:cNvPr>
          <p:cNvCxnSpPr>
            <a:cxnSpLocks/>
          </p:cNvCxnSpPr>
          <p:nvPr/>
        </p:nvCxnSpPr>
        <p:spPr>
          <a:xfrm>
            <a:off x="0" y="5802085"/>
            <a:ext cx="12191999" cy="1"/>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sp>
        <p:nvSpPr>
          <p:cNvPr id="15" name="Title 3">
            <a:extLst>
              <a:ext uri="{FF2B5EF4-FFF2-40B4-BE49-F238E27FC236}">
                <a16:creationId xmlns:a16="http://schemas.microsoft.com/office/drawing/2014/main" id="{0DFA4163-38AB-4722-83CD-DDE3F5D81D41}"/>
              </a:ext>
            </a:extLst>
          </p:cNvPr>
          <p:cNvSpPr txBox="1">
            <a:spLocks/>
          </p:cNvSpPr>
          <p:nvPr/>
        </p:nvSpPr>
        <p:spPr>
          <a:xfrm>
            <a:off x="202020" y="1043696"/>
            <a:ext cx="2400032" cy="4596437"/>
          </a:xfrm>
          <a:custGeom>
            <a:avLst/>
            <a:gdLst>
              <a:gd name="connsiteX0" fmla="*/ 0 w 2400032"/>
              <a:gd name="connsiteY0" fmla="*/ 0 h 4596437"/>
              <a:gd name="connsiteX1" fmla="*/ 528007 w 2400032"/>
              <a:gd name="connsiteY1" fmla="*/ 0 h 4596437"/>
              <a:gd name="connsiteX2" fmla="*/ 1008013 w 2400032"/>
              <a:gd name="connsiteY2" fmla="*/ 0 h 4596437"/>
              <a:gd name="connsiteX3" fmla="*/ 1440019 w 2400032"/>
              <a:gd name="connsiteY3" fmla="*/ 0 h 4596437"/>
              <a:gd name="connsiteX4" fmla="*/ 1872025 w 2400032"/>
              <a:gd name="connsiteY4" fmla="*/ 0 h 4596437"/>
              <a:gd name="connsiteX5" fmla="*/ 2400032 w 2400032"/>
              <a:gd name="connsiteY5" fmla="*/ 0 h 4596437"/>
              <a:gd name="connsiteX6" fmla="*/ 2400032 w 2400032"/>
              <a:gd name="connsiteY6" fmla="*/ 528590 h 4596437"/>
              <a:gd name="connsiteX7" fmla="*/ 2400032 w 2400032"/>
              <a:gd name="connsiteY7" fmla="*/ 1057181 h 4596437"/>
              <a:gd name="connsiteX8" fmla="*/ 2400032 w 2400032"/>
              <a:gd name="connsiteY8" fmla="*/ 1585771 h 4596437"/>
              <a:gd name="connsiteX9" fmla="*/ 2400032 w 2400032"/>
              <a:gd name="connsiteY9" fmla="*/ 2068397 h 4596437"/>
              <a:gd name="connsiteX10" fmla="*/ 2400032 w 2400032"/>
              <a:gd name="connsiteY10" fmla="*/ 2734880 h 4596437"/>
              <a:gd name="connsiteX11" fmla="*/ 2400032 w 2400032"/>
              <a:gd name="connsiteY11" fmla="*/ 3263470 h 4596437"/>
              <a:gd name="connsiteX12" fmla="*/ 2400032 w 2400032"/>
              <a:gd name="connsiteY12" fmla="*/ 3700132 h 4596437"/>
              <a:gd name="connsiteX13" fmla="*/ 2400032 w 2400032"/>
              <a:gd name="connsiteY13" fmla="*/ 4596437 h 4596437"/>
              <a:gd name="connsiteX14" fmla="*/ 1896025 w 2400032"/>
              <a:gd name="connsiteY14" fmla="*/ 4596437 h 4596437"/>
              <a:gd name="connsiteX15" fmla="*/ 1392019 w 2400032"/>
              <a:gd name="connsiteY15" fmla="*/ 4596437 h 4596437"/>
              <a:gd name="connsiteX16" fmla="*/ 864012 w 2400032"/>
              <a:gd name="connsiteY16" fmla="*/ 4596437 h 4596437"/>
              <a:gd name="connsiteX17" fmla="*/ 432006 w 2400032"/>
              <a:gd name="connsiteY17" fmla="*/ 4596437 h 4596437"/>
              <a:gd name="connsiteX18" fmla="*/ 0 w 2400032"/>
              <a:gd name="connsiteY18" fmla="*/ 4596437 h 4596437"/>
              <a:gd name="connsiteX19" fmla="*/ 0 w 2400032"/>
              <a:gd name="connsiteY19" fmla="*/ 3975918 h 4596437"/>
              <a:gd name="connsiteX20" fmla="*/ 0 w 2400032"/>
              <a:gd name="connsiteY20" fmla="*/ 3493292 h 4596437"/>
              <a:gd name="connsiteX21" fmla="*/ 0 w 2400032"/>
              <a:gd name="connsiteY21" fmla="*/ 3056631 h 4596437"/>
              <a:gd name="connsiteX22" fmla="*/ 0 w 2400032"/>
              <a:gd name="connsiteY22" fmla="*/ 2528040 h 4596437"/>
              <a:gd name="connsiteX23" fmla="*/ 0 w 2400032"/>
              <a:gd name="connsiteY23" fmla="*/ 1999450 h 4596437"/>
              <a:gd name="connsiteX24" fmla="*/ 0 w 2400032"/>
              <a:gd name="connsiteY24" fmla="*/ 1332967 h 4596437"/>
              <a:gd name="connsiteX25" fmla="*/ 0 w 2400032"/>
              <a:gd name="connsiteY25" fmla="*/ 712448 h 4596437"/>
              <a:gd name="connsiteX26" fmla="*/ 0 w 2400032"/>
              <a:gd name="connsiteY26" fmla="*/ 0 h 459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00032" h="4596437" fill="none" extrusionOk="0">
                <a:moveTo>
                  <a:pt x="0" y="0"/>
                </a:moveTo>
                <a:cubicBezTo>
                  <a:pt x="263158" y="-37416"/>
                  <a:pt x="386814" y="10153"/>
                  <a:pt x="528007" y="0"/>
                </a:cubicBezTo>
                <a:cubicBezTo>
                  <a:pt x="669200" y="-10153"/>
                  <a:pt x="771267" y="17876"/>
                  <a:pt x="1008013" y="0"/>
                </a:cubicBezTo>
                <a:cubicBezTo>
                  <a:pt x="1244759" y="-17876"/>
                  <a:pt x="1338163" y="12389"/>
                  <a:pt x="1440019" y="0"/>
                </a:cubicBezTo>
                <a:cubicBezTo>
                  <a:pt x="1541875" y="-12389"/>
                  <a:pt x="1679270" y="1048"/>
                  <a:pt x="1872025" y="0"/>
                </a:cubicBezTo>
                <a:cubicBezTo>
                  <a:pt x="2064780" y="-1048"/>
                  <a:pt x="2157310" y="46109"/>
                  <a:pt x="2400032" y="0"/>
                </a:cubicBezTo>
                <a:cubicBezTo>
                  <a:pt x="2444732" y="169273"/>
                  <a:pt x="2341591" y="303107"/>
                  <a:pt x="2400032" y="528590"/>
                </a:cubicBezTo>
                <a:cubicBezTo>
                  <a:pt x="2458473" y="754073"/>
                  <a:pt x="2361321" y="841941"/>
                  <a:pt x="2400032" y="1057181"/>
                </a:cubicBezTo>
                <a:cubicBezTo>
                  <a:pt x="2438743" y="1272421"/>
                  <a:pt x="2345163" y="1370494"/>
                  <a:pt x="2400032" y="1585771"/>
                </a:cubicBezTo>
                <a:cubicBezTo>
                  <a:pt x="2454901" y="1801048"/>
                  <a:pt x="2393423" y="1951060"/>
                  <a:pt x="2400032" y="2068397"/>
                </a:cubicBezTo>
                <a:cubicBezTo>
                  <a:pt x="2406641" y="2185734"/>
                  <a:pt x="2333800" y="2599649"/>
                  <a:pt x="2400032" y="2734880"/>
                </a:cubicBezTo>
                <a:cubicBezTo>
                  <a:pt x="2466264" y="2870111"/>
                  <a:pt x="2394310" y="3075212"/>
                  <a:pt x="2400032" y="3263470"/>
                </a:cubicBezTo>
                <a:cubicBezTo>
                  <a:pt x="2405754" y="3451728"/>
                  <a:pt x="2356536" y="3573023"/>
                  <a:pt x="2400032" y="3700132"/>
                </a:cubicBezTo>
                <a:cubicBezTo>
                  <a:pt x="2443528" y="3827241"/>
                  <a:pt x="2376431" y="4322276"/>
                  <a:pt x="2400032" y="4596437"/>
                </a:cubicBezTo>
                <a:cubicBezTo>
                  <a:pt x="2192068" y="4641697"/>
                  <a:pt x="2016544" y="4545671"/>
                  <a:pt x="1896025" y="4596437"/>
                </a:cubicBezTo>
                <a:cubicBezTo>
                  <a:pt x="1775506" y="4647203"/>
                  <a:pt x="1600530" y="4564570"/>
                  <a:pt x="1392019" y="4596437"/>
                </a:cubicBezTo>
                <a:cubicBezTo>
                  <a:pt x="1183508" y="4628304"/>
                  <a:pt x="1038344" y="4534053"/>
                  <a:pt x="864012" y="4596437"/>
                </a:cubicBezTo>
                <a:cubicBezTo>
                  <a:pt x="689680" y="4658821"/>
                  <a:pt x="629830" y="4545696"/>
                  <a:pt x="432006" y="4596437"/>
                </a:cubicBezTo>
                <a:cubicBezTo>
                  <a:pt x="234182" y="4647178"/>
                  <a:pt x="191200" y="4579969"/>
                  <a:pt x="0" y="4596437"/>
                </a:cubicBezTo>
                <a:cubicBezTo>
                  <a:pt x="-60020" y="4459120"/>
                  <a:pt x="37044" y="4192130"/>
                  <a:pt x="0" y="3975918"/>
                </a:cubicBezTo>
                <a:cubicBezTo>
                  <a:pt x="-37044" y="3759706"/>
                  <a:pt x="3397" y="3689898"/>
                  <a:pt x="0" y="3493292"/>
                </a:cubicBezTo>
                <a:cubicBezTo>
                  <a:pt x="-3397" y="3296686"/>
                  <a:pt x="10434" y="3161344"/>
                  <a:pt x="0" y="3056631"/>
                </a:cubicBezTo>
                <a:cubicBezTo>
                  <a:pt x="-10434" y="2951918"/>
                  <a:pt x="26348" y="2684135"/>
                  <a:pt x="0" y="2528040"/>
                </a:cubicBezTo>
                <a:cubicBezTo>
                  <a:pt x="-26348" y="2371945"/>
                  <a:pt x="41302" y="2143035"/>
                  <a:pt x="0" y="1999450"/>
                </a:cubicBezTo>
                <a:cubicBezTo>
                  <a:pt x="-41302" y="1855865"/>
                  <a:pt x="45854" y="1621993"/>
                  <a:pt x="0" y="1332967"/>
                </a:cubicBezTo>
                <a:cubicBezTo>
                  <a:pt x="-45854" y="1043941"/>
                  <a:pt x="34980" y="903623"/>
                  <a:pt x="0" y="712448"/>
                </a:cubicBezTo>
                <a:cubicBezTo>
                  <a:pt x="-34980" y="521273"/>
                  <a:pt x="37271" y="180338"/>
                  <a:pt x="0" y="0"/>
                </a:cubicBezTo>
                <a:close/>
              </a:path>
              <a:path w="2400032" h="4596437" stroke="0" extrusionOk="0">
                <a:moveTo>
                  <a:pt x="0" y="0"/>
                </a:moveTo>
                <a:cubicBezTo>
                  <a:pt x="178191" y="-52741"/>
                  <a:pt x="298813" y="59603"/>
                  <a:pt x="504007" y="0"/>
                </a:cubicBezTo>
                <a:cubicBezTo>
                  <a:pt x="709201" y="-59603"/>
                  <a:pt x="797274" y="13166"/>
                  <a:pt x="1008013" y="0"/>
                </a:cubicBezTo>
                <a:cubicBezTo>
                  <a:pt x="1218752" y="-13166"/>
                  <a:pt x="1390171" y="62923"/>
                  <a:pt x="1536020" y="0"/>
                </a:cubicBezTo>
                <a:cubicBezTo>
                  <a:pt x="1681869" y="-62923"/>
                  <a:pt x="2220656" y="31290"/>
                  <a:pt x="2400032" y="0"/>
                </a:cubicBezTo>
                <a:cubicBezTo>
                  <a:pt x="2448879" y="160276"/>
                  <a:pt x="2355454" y="327672"/>
                  <a:pt x="2400032" y="482626"/>
                </a:cubicBezTo>
                <a:cubicBezTo>
                  <a:pt x="2444610" y="637580"/>
                  <a:pt x="2390474" y="986148"/>
                  <a:pt x="2400032" y="1149109"/>
                </a:cubicBezTo>
                <a:cubicBezTo>
                  <a:pt x="2409590" y="1312070"/>
                  <a:pt x="2361601" y="1513454"/>
                  <a:pt x="2400032" y="1723664"/>
                </a:cubicBezTo>
                <a:cubicBezTo>
                  <a:pt x="2438463" y="1933875"/>
                  <a:pt x="2376919" y="2166990"/>
                  <a:pt x="2400032" y="2298219"/>
                </a:cubicBezTo>
                <a:cubicBezTo>
                  <a:pt x="2423145" y="2429449"/>
                  <a:pt x="2358612" y="2547784"/>
                  <a:pt x="2400032" y="2780844"/>
                </a:cubicBezTo>
                <a:cubicBezTo>
                  <a:pt x="2441452" y="3013904"/>
                  <a:pt x="2363233" y="3107083"/>
                  <a:pt x="2400032" y="3263470"/>
                </a:cubicBezTo>
                <a:cubicBezTo>
                  <a:pt x="2436831" y="3419857"/>
                  <a:pt x="2355736" y="3581752"/>
                  <a:pt x="2400032" y="3700132"/>
                </a:cubicBezTo>
                <a:cubicBezTo>
                  <a:pt x="2444328" y="3818512"/>
                  <a:pt x="2323011" y="4316547"/>
                  <a:pt x="2400032" y="4596437"/>
                </a:cubicBezTo>
                <a:cubicBezTo>
                  <a:pt x="2236783" y="4598978"/>
                  <a:pt x="2113504" y="4566540"/>
                  <a:pt x="1992027" y="4596437"/>
                </a:cubicBezTo>
                <a:cubicBezTo>
                  <a:pt x="1870550" y="4626334"/>
                  <a:pt x="1749041" y="4582681"/>
                  <a:pt x="1560021" y="4596437"/>
                </a:cubicBezTo>
                <a:cubicBezTo>
                  <a:pt x="1371001" y="4610193"/>
                  <a:pt x="1180150" y="4545147"/>
                  <a:pt x="1056014" y="4596437"/>
                </a:cubicBezTo>
                <a:cubicBezTo>
                  <a:pt x="931878" y="4647727"/>
                  <a:pt x="743609" y="4554701"/>
                  <a:pt x="576008" y="4596437"/>
                </a:cubicBezTo>
                <a:cubicBezTo>
                  <a:pt x="408407" y="4638173"/>
                  <a:pt x="189154" y="4530026"/>
                  <a:pt x="0" y="4596437"/>
                </a:cubicBezTo>
                <a:cubicBezTo>
                  <a:pt x="-33165" y="4484554"/>
                  <a:pt x="15036" y="4362291"/>
                  <a:pt x="0" y="4159775"/>
                </a:cubicBezTo>
                <a:cubicBezTo>
                  <a:pt x="-15036" y="3957259"/>
                  <a:pt x="42387" y="3899617"/>
                  <a:pt x="0" y="3723114"/>
                </a:cubicBezTo>
                <a:cubicBezTo>
                  <a:pt x="-42387" y="3546611"/>
                  <a:pt x="47638" y="3503258"/>
                  <a:pt x="0" y="3286452"/>
                </a:cubicBezTo>
                <a:cubicBezTo>
                  <a:pt x="-47638" y="3069646"/>
                  <a:pt x="42495" y="2800465"/>
                  <a:pt x="0" y="2665933"/>
                </a:cubicBezTo>
                <a:cubicBezTo>
                  <a:pt x="-42495" y="2531401"/>
                  <a:pt x="2285" y="2387417"/>
                  <a:pt x="0" y="2183308"/>
                </a:cubicBezTo>
                <a:cubicBezTo>
                  <a:pt x="-2285" y="1979200"/>
                  <a:pt x="19447" y="1869655"/>
                  <a:pt x="0" y="1608753"/>
                </a:cubicBezTo>
                <a:cubicBezTo>
                  <a:pt x="-19447" y="1347852"/>
                  <a:pt x="40497" y="1256787"/>
                  <a:pt x="0" y="942270"/>
                </a:cubicBezTo>
                <a:cubicBezTo>
                  <a:pt x="-40497" y="627753"/>
                  <a:pt x="79655" y="406849"/>
                  <a:pt x="0" y="0"/>
                </a:cubicBezTo>
                <a:close/>
              </a:path>
            </a:pathLst>
          </a:custGeom>
          <a:solidFill>
            <a:schemeClr val="bg1">
              <a:lumMod val="85000"/>
            </a:schemeClr>
          </a:solidFill>
          <a:ln w="28575">
            <a:solidFill>
              <a:srgbClr val="EA0000"/>
            </a:solidFill>
            <a:extLst>
              <a:ext uri="{C807C97D-BFC1-408E-A445-0C87EB9F89A2}">
                <ask:lineSketchStyleProps xmlns:ask="http://schemas.microsoft.com/office/drawing/2018/sketchyshapes" sd="2707287909">
                  <a:prstGeom prst="rect">
                    <a:avLst/>
                  </a:prstGeom>
                  <ask:type>
                    <ask:lineSketchScribbl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7000"/>
              </a:lnSpc>
            </a:pPr>
            <a:r>
              <a:rPr lang="en-GB" sz="2000" dirty="0">
                <a:cs typeface="Times New Roman" panose="02020603050405020304" pitchFamily="18" charset="0"/>
              </a:rPr>
              <a:t>In our work together to develop the plan, a number of issues came up consistently, which we all agreed required greater visibility with a clearer, shared and integrated plans to tackle them better, head on and together…..</a:t>
            </a:r>
          </a:p>
        </p:txBody>
      </p:sp>
      <p:sp>
        <p:nvSpPr>
          <p:cNvPr id="16" name="Title 3">
            <a:extLst>
              <a:ext uri="{FF2B5EF4-FFF2-40B4-BE49-F238E27FC236}">
                <a16:creationId xmlns:a16="http://schemas.microsoft.com/office/drawing/2014/main" id="{F95CC704-51F3-4FC7-A5AC-1682C733AEDA}"/>
              </a:ext>
            </a:extLst>
          </p:cNvPr>
          <p:cNvSpPr txBox="1">
            <a:spLocks/>
          </p:cNvSpPr>
          <p:nvPr/>
        </p:nvSpPr>
        <p:spPr>
          <a:xfrm>
            <a:off x="9513552" y="1043697"/>
            <a:ext cx="2427514" cy="2346512"/>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lnSpc>
                <a:spcPct val="107000"/>
              </a:lnSpc>
            </a:pPr>
            <a:endParaRPr lang="en-GB" sz="2000" dirty="0">
              <a:cs typeface="Times New Roman" panose="02020603050405020304" pitchFamily="18" charset="0"/>
            </a:endParaRPr>
          </a:p>
        </p:txBody>
      </p:sp>
      <p:grpSp>
        <p:nvGrpSpPr>
          <p:cNvPr id="18" name="Group 17">
            <a:extLst>
              <a:ext uri="{FF2B5EF4-FFF2-40B4-BE49-F238E27FC236}">
                <a16:creationId xmlns:a16="http://schemas.microsoft.com/office/drawing/2014/main" id="{9DFB3741-2416-5F1B-198D-C2B924027757}"/>
              </a:ext>
            </a:extLst>
          </p:cNvPr>
          <p:cNvGrpSpPr/>
          <p:nvPr/>
        </p:nvGrpSpPr>
        <p:grpSpPr>
          <a:xfrm>
            <a:off x="2811404" y="1806832"/>
            <a:ext cx="9031786" cy="642231"/>
            <a:chOff x="2693227" y="2844271"/>
            <a:chExt cx="6805545" cy="1169458"/>
          </a:xfrm>
        </p:grpSpPr>
        <p:sp>
          <p:nvSpPr>
            <p:cNvPr id="19" name="Arrow: Chevron 18">
              <a:extLst>
                <a:ext uri="{FF2B5EF4-FFF2-40B4-BE49-F238E27FC236}">
                  <a16:creationId xmlns:a16="http://schemas.microsoft.com/office/drawing/2014/main" id="{00781ED4-20C7-F184-19D1-245AA4B15740}"/>
                </a:ext>
              </a:extLst>
            </p:cNvPr>
            <p:cNvSpPr/>
            <p:nvPr/>
          </p:nvSpPr>
          <p:spPr>
            <a:xfrm>
              <a:off x="2693227" y="2844271"/>
              <a:ext cx="1477727" cy="1169458"/>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0" name="Arrow: Chevron 19">
              <a:extLst>
                <a:ext uri="{FF2B5EF4-FFF2-40B4-BE49-F238E27FC236}">
                  <a16:creationId xmlns:a16="http://schemas.microsoft.com/office/drawing/2014/main" id="{318B490C-0672-4004-70E1-9CC6C864F48C}"/>
                </a:ext>
              </a:extLst>
            </p:cNvPr>
            <p:cNvSpPr/>
            <p:nvPr/>
          </p:nvSpPr>
          <p:spPr>
            <a:xfrm>
              <a:off x="3580845" y="2844271"/>
              <a:ext cx="1477727" cy="1169458"/>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1" name="Arrow: Chevron 20">
              <a:extLst>
                <a:ext uri="{FF2B5EF4-FFF2-40B4-BE49-F238E27FC236}">
                  <a16:creationId xmlns:a16="http://schemas.microsoft.com/office/drawing/2014/main" id="{42587BD3-660B-74C5-091F-CE5F9CB808B4}"/>
                </a:ext>
              </a:extLst>
            </p:cNvPr>
            <p:cNvSpPr/>
            <p:nvPr/>
          </p:nvSpPr>
          <p:spPr>
            <a:xfrm>
              <a:off x="4469166" y="2844271"/>
              <a:ext cx="1477727" cy="1169458"/>
            </a:xfrm>
            <a:prstGeom prst="chevron">
              <a:avLst>
                <a:gd name="adj" fmla="val 706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2" name="Arrow: Chevron 21">
              <a:extLst>
                <a:ext uri="{FF2B5EF4-FFF2-40B4-BE49-F238E27FC236}">
                  <a16:creationId xmlns:a16="http://schemas.microsoft.com/office/drawing/2014/main" id="{FA6D830E-13D7-1859-1181-6984CEA82CCA}"/>
                </a:ext>
              </a:extLst>
            </p:cNvPr>
            <p:cNvSpPr/>
            <p:nvPr/>
          </p:nvSpPr>
          <p:spPr>
            <a:xfrm>
              <a:off x="5356785" y="2844271"/>
              <a:ext cx="1477727" cy="1169458"/>
            </a:xfrm>
            <a:prstGeom prst="chevron">
              <a:avLst>
                <a:gd name="adj" fmla="val 7061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3" name="Arrow: Chevron 22">
              <a:extLst>
                <a:ext uri="{FF2B5EF4-FFF2-40B4-BE49-F238E27FC236}">
                  <a16:creationId xmlns:a16="http://schemas.microsoft.com/office/drawing/2014/main" id="{EABF1763-A23B-4886-026A-232F5E1303F8}"/>
                </a:ext>
              </a:extLst>
            </p:cNvPr>
            <p:cNvSpPr/>
            <p:nvPr/>
          </p:nvSpPr>
          <p:spPr>
            <a:xfrm>
              <a:off x="6245105" y="2844271"/>
              <a:ext cx="1477727" cy="1169458"/>
            </a:xfrm>
            <a:prstGeom prst="chevron">
              <a:avLst>
                <a:gd name="adj" fmla="val 70610"/>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4" name="Arrow: Chevron 23">
              <a:extLst>
                <a:ext uri="{FF2B5EF4-FFF2-40B4-BE49-F238E27FC236}">
                  <a16:creationId xmlns:a16="http://schemas.microsoft.com/office/drawing/2014/main" id="{3E1EC6C7-A8DD-D4F6-1C1F-01DA00991418}"/>
                </a:ext>
              </a:extLst>
            </p:cNvPr>
            <p:cNvSpPr/>
            <p:nvPr/>
          </p:nvSpPr>
          <p:spPr>
            <a:xfrm>
              <a:off x="7132724" y="2844271"/>
              <a:ext cx="1477727" cy="1169458"/>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5" name="Arrow: Chevron 24">
              <a:extLst>
                <a:ext uri="{FF2B5EF4-FFF2-40B4-BE49-F238E27FC236}">
                  <a16:creationId xmlns:a16="http://schemas.microsoft.com/office/drawing/2014/main" id="{4C01021F-DE2D-5F7A-2FC4-8A1FCC58B413}"/>
                </a:ext>
              </a:extLst>
            </p:cNvPr>
            <p:cNvSpPr/>
            <p:nvPr/>
          </p:nvSpPr>
          <p:spPr>
            <a:xfrm>
              <a:off x="8021045" y="2844271"/>
              <a:ext cx="1477727" cy="1169458"/>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grpSp>
          <p:nvGrpSpPr>
            <p:cNvPr id="26" name="Group 25">
              <a:extLst>
                <a:ext uri="{FF2B5EF4-FFF2-40B4-BE49-F238E27FC236}">
                  <a16:creationId xmlns:a16="http://schemas.microsoft.com/office/drawing/2014/main" id="{72E11A28-4049-61BD-A2AF-8A2356622B9C}"/>
                </a:ext>
              </a:extLst>
            </p:cNvPr>
            <p:cNvGrpSpPr/>
            <p:nvPr/>
          </p:nvGrpSpPr>
          <p:grpSpPr>
            <a:xfrm>
              <a:off x="2693227" y="2961217"/>
              <a:ext cx="6397170" cy="935566"/>
              <a:chOff x="661227" y="691486"/>
              <a:chExt cx="6397170" cy="935566"/>
            </a:xfrm>
          </p:grpSpPr>
          <p:sp>
            <p:nvSpPr>
              <p:cNvPr id="27" name="Rectangle 26">
                <a:extLst>
                  <a:ext uri="{FF2B5EF4-FFF2-40B4-BE49-F238E27FC236}">
                    <a16:creationId xmlns:a16="http://schemas.microsoft.com/office/drawing/2014/main" id="{B59E9EC2-044C-F5B2-6B08-175356E8E9B1}"/>
                  </a:ext>
                </a:extLst>
              </p:cNvPr>
              <p:cNvSpPr/>
              <p:nvPr/>
            </p:nvSpPr>
            <p:spPr>
              <a:xfrm>
                <a:off x="661227" y="691486"/>
                <a:ext cx="6397170" cy="935566"/>
              </a:xfrm>
              <a:prstGeom prst="rect">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TextBox 27">
                <a:extLst>
                  <a:ext uri="{FF2B5EF4-FFF2-40B4-BE49-F238E27FC236}">
                    <a16:creationId xmlns:a16="http://schemas.microsoft.com/office/drawing/2014/main" id="{5908A234-EA8F-BE9D-5E20-B7347EDF3B6E}"/>
                  </a:ext>
                </a:extLst>
              </p:cNvPr>
              <p:cNvSpPr txBox="1"/>
              <p:nvPr/>
            </p:nvSpPr>
            <p:spPr>
              <a:xfrm>
                <a:off x="661227" y="691486"/>
                <a:ext cx="6397170" cy="9355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0" lvl="0" indent="0" algn="l" defTabSz="1600200">
                  <a:lnSpc>
                    <a:spcPct val="90000"/>
                  </a:lnSpc>
                  <a:spcBef>
                    <a:spcPct val="0"/>
                  </a:spcBef>
                  <a:spcAft>
                    <a:spcPct val="35000"/>
                  </a:spcAft>
                  <a:buNone/>
                </a:pPr>
                <a:r>
                  <a:rPr lang="en-GB" sz="2000" kern="1200" dirty="0"/>
                  <a:t>Reducing </a:t>
                </a:r>
                <a:r>
                  <a:rPr lang="en-GB" sz="2000" dirty="0"/>
                  <a:t>prevalence</a:t>
                </a:r>
                <a:r>
                  <a:rPr lang="en-GB" sz="2000" kern="1200" dirty="0"/>
                  <a:t> of harm caused by domestic abuse</a:t>
                </a:r>
              </a:p>
            </p:txBody>
          </p:sp>
        </p:grpSp>
      </p:grpSp>
      <p:grpSp>
        <p:nvGrpSpPr>
          <p:cNvPr id="29" name="Group 28">
            <a:extLst>
              <a:ext uri="{FF2B5EF4-FFF2-40B4-BE49-F238E27FC236}">
                <a16:creationId xmlns:a16="http://schemas.microsoft.com/office/drawing/2014/main" id="{2D9E906A-90EC-A727-0D6F-5038CD34F43A}"/>
              </a:ext>
            </a:extLst>
          </p:cNvPr>
          <p:cNvGrpSpPr/>
          <p:nvPr/>
        </p:nvGrpSpPr>
        <p:grpSpPr>
          <a:xfrm>
            <a:off x="2811404" y="2615070"/>
            <a:ext cx="9031786" cy="642231"/>
            <a:chOff x="2693227" y="2844271"/>
            <a:chExt cx="6805545" cy="1169458"/>
          </a:xfrm>
        </p:grpSpPr>
        <p:sp>
          <p:nvSpPr>
            <p:cNvPr id="30" name="Arrow: Chevron 29">
              <a:extLst>
                <a:ext uri="{FF2B5EF4-FFF2-40B4-BE49-F238E27FC236}">
                  <a16:creationId xmlns:a16="http://schemas.microsoft.com/office/drawing/2014/main" id="{EABCDB15-6769-06F7-2994-96F4DFBB809C}"/>
                </a:ext>
              </a:extLst>
            </p:cNvPr>
            <p:cNvSpPr/>
            <p:nvPr/>
          </p:nvSpPr>
          <p:spPr>
            <a:xfrm>
              <a:off x="2693227" y="2844271"/>
              <a:ext cx="1477727" cy="1169458"/>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1" name="Arrow: Chevron 30">
              <a:extLst>
                <a:ext uri="{FF2B5EF4-FFF2-40B4-BE49-F238E27FC236}">
                  <a16:creationId xmlns:a16="http://schemas.microsoft.com/office/drawing/2014/main" id="{7C4C510C-B828-E436-1CC9-9D9520CF2CFE}"/>
                </a:ext>
              </a:extLst>
            </p:cNvPr>
            <p:cNvSpPr/>
            <p:nvPr/>
          </p:nvSpPr>
          <p:spPr>
            <a:xfrm>
              <a:off x="3580845" y="2844271"/>
              <a:ext cx="1477727" cy="1169458"/>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2" name="Arrow: Chevron 31">
              <a:extLst>
                <a:ext uri="{FF2B5EF4-FFF2-40B4-BE49-F238E27FC236}">
                  <a16:creationId xmlns:a16="http://schemas.microsoft.com/office/drawing/2014/main" id="{D5F60962-2732-927D-DA9F-F0CCDEA2220B}"/>
                </a:ext>
              </a:extLst>
            </p:cNvPr>
            <p:cNvSpPr/>
            <p:nvPr/>
          </p:nvSpPr>
          <p:spPr>
            <a:xfrm>
              <a:off x="4469166" y="2844271"/>
              <a:ext cx="1477727" cy="1169458"/>
            </a:xfrm>
            <a:prstGeom prst="chevron">
              <a:avLst>
                <a:gd name="adj" fmla="val 706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3" name="Arrow: Chevron 32">
              <a:extLst>
                <a:ext uri="{FF2B5EF4-FFF2-40B4-BE49-F238E27FC236}">
                  <a16:creationId xmlns:a16="http://schemas.microsoft.com/office/drawing/2014/main" id="{1F2F5815-749E-C8A3-576C-7387CBEDB59B}"/>
                </a:ext>
              </a:extLst>
            </p:cNvPr>
            <p:cNvSpPr/>
            <p:nvPr/>
          </p:nvSpPr>
          <p:spPr>
            <a:xfrm>
              <a:off x="5356785" y="2844271"/>
              <a:ext cx="1477727" cy="1169458"/>
            </a:xfrm>
            <a:prstGeom prst="chevron">
              <a:avLst>
                <a:gd name="adj" fmla="val 7061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4" name="Arrow: Chevron 33">
              <a:extLst>
                <a:ext uri="{FF2B5EF4-FFF2-40B4-BE49-F238E27FC236}">
                  <a16:creationId xmlns:a16="http://schemas.microsoft.com/office/drawing/2014/main" id="{D748AABA-900F-F71B-B656-15AF164A2EBE}"/>
                </a:ext>
              </a:extLst>
            </p:cNvPr>
            <p:cNvSpPr/>
            <p:nvPr/>
          </p:nvSpPr>
          <p:spPr>
            <a:xfrm>
              <a:off x="6245105" y="2844271"/>
              <a:ext cx="1477727" cy="1169458"/>
            </a:xfrm>
            <a:prstGeom prst="chevron">
              <a:avLst>
                <a:gd name="adj" fmla="val 70610"/>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5" name="Arrow: Chevron 34">
              <a:extLst>
                <a:ext uri="{FF2B5EF4-FFF2-40B4-BE49-F238E27FC236}">
                  <a16:creationId xmlns:a16="http://schemas.microsoft.com/office/drawing/2014/main" id="{0038C641-7334-4965-7FC6-08D35CEC4B37}"/>
                </a:ext>
              </a:extLst>
            </p:cNvPr>
            <p:cNvSpPr/>
            <p:nvPr/>
          </p:nvSpPr>
          <p:spPr>
            <a:xfrm>
              <a:off x="7132724" y="2844271"/>
              <a:ext cx="1477727" cy="1169458"/>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6" name="Arrow: Chevron 35">
              <a:extLst>
                <a:ext uri="{FF2B5EF4-FFF2-40B4-BE49-F238E27FC236}">
                  <a16:creationId xmlns:a16="http://schemas.microsoft.com/office/drawing/2014/main" id="{C609A884-C0D8-4452-4C4A-64F3E7B76F1F}"/>
                </a:ext>
              </a:extLst>
            </p:cNvPr>
            <p:cNvSpPr/>
            <p:nvPr/>
          </p:nvSpPr>
          <p:spPr>
            <a:xfrm>
              <a:off x="8021045" y="2844271"/>
              <a:ext cx="1477727" cy="1169458"/>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grpSp>
          <p:nvGrpSpPr>
            <p:cNvPr id="37" name="Group 36">
              <a:extLst>
                <a:ext uri="{FF2B5EF4-FFF2-40B4-BE49-F238E27FC236}">
                  <a16:creationId xmlns:a16="http://schemas.microsoft.com/office/drawing/2014/main" id="{92C5736D-413C-4C3F-4930-88C8A6E32369}"/>
                </a:ext>
              </a:extLst>
            </p:cNvPr>
            <p:cNvGrpSpPr/>
            <p:nvPr/>
          </p:nvGrpSpPr>
          <p:grpSpPr>
            <a:xfrm>
              <a:off x="2693227" y="2961217"/>
              <a:ext cx="6397170" cy="935566"/>
              <a:chOff x="661227" y="691486"/>
              <a:chExt cx="6397170" cy="935566"/>
            </a:xfrm>
          </p:grpSpPr>
          <p:sp>
            <p:nvSpPr>
              <p:cNvPr id="38" name="Rectangle 37">
                <a:extLst>
                  <a:ext uri="{FF2B5EF4-FFF2-40B4-BE49-F238E27FC236}">
                    <a16:creationId xmlns:a16="http://schemas.microsoft.com/office/drawing/2014/main" id="{10A97D41-A49E-68BB-D9BC-50F2FB7A8219}"/>
                  </a:ext>
                </a:extLst>
              </p:cNvPr>
              <p:cNvSpPr/>
              <p:nvPr/>
            </p:nvSpPr>
            <p:spPr>
              <a:xfrm>
                <a:off x="661227" y="691486"/>
                <a:ext cx="6397170" cy="935566"/>
              </a:xfrm>
              <a:prstGeom prst="rect">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9" name="TextBox 38">
                <a:extLst>
                  <a:ext uri="{FF2B5EF4-FFF2-40B4-BE49-F238E27FC236}">
                    <a16:creationId xmlns:a16="http://schemas.microsoft.com/office/drawing/2014/main" id="{8E4F654C-E93B-E2FB-D506-035ABD3936DF}"/>
                  </a:ext>
                </a:extLst>
              </p:cNvPr>
              <p:cNvSpPr txBox="1"/>
              <p:nvPr/>
            </p:nvSpPr>
            <p:spPr>
              <a:xfrm>
                <a:off x="661227" y="691486"/>
                <a:ext cx="6397170" cy="9355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0" lvl="0" indent="0" algn="l" defTabSz="1600200">
                  <a:lnSpc>
                    <a:spcPct val="90000"/>
                  </a:lnSpc>
                  <a:spcBef>
                    <a:spcPct val="0"/>
                  </a:spcBef>
                  <a:spcAft>
                    <a:spcPct val="35000"/>
                  </a:spcAft>
                  <a:buNone/>
                </a:pPr>
                <a:r>
                  <a:rPr lang="en-GB" sz="2000" kern="1200" dirty="0"/>
                  <a:t>Acting together against child poverty</a:t>
                </a:r>
              </a:p>
            </p:txBody>
          </p:sp>
        </p:grpSp>
      </p:grpSp>
      <p:grpSp>
        <p:nvGrpSpPr>
          <p:cNvPr id="40" name="Group 39">
            <a:extLst>
              <a:ext uri="{FF2B5EF4-FFF2-40B4-BE49-F238E27FC236}">
                <a16:creationId xmlns:a16="http://schemas.microsoft.com/office/drawing/2014/main" id="{C646FCE8-2872-5A76-88F4-D6F046C7DBC4}"/>
              </a:ext>
            </a:extLst>
          </p:cNvPr>
          <p:cNvGrpSpPr/>
          <p:nvPr/>
        </p:nvGrpSpPr>
        <p:grpSpPr>
          <a:xfrm>
            <a:off x="2798507" y="3390209"/>
            <a:ext cx="9031786" cy="642231"/>
            <a:chOff x="2693227" y="2844271"/>
            <a:chExt cx="6805545" cy="1169458"/>
          </a:xfrm>
        </p:grpSpPr>
        <p:sp>
          <p:nvSpPr>
            <p:cNvPr id="41" name="Arrow: Chevron 40">
              <a:extLst>
                <a:ext uri="{FF2B5EF4-FFF2-40B4-BE49-F238E27FC236}">
                  <a16:creationId xmlns:a16="http://schemas.microsoft.com/office/drawing/2014/main" id="{261A12B1-6330-28F1-09E3-C33BA5D617BC}"/>
                </a:ext>
              </a:extLst>
            </p:cNvPr>
            <p:cNvSpPr/>
            <p:nvPr/>
          </p:nvSpPr>
          <p:spPr>
            <a:xfrm>
              <a:off x="2693227" y="2844271"/>
              <a:ext cx="1477727" cy="1169458"/>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2" name="Arrow: Chevron 41">
              <a:extLst>
                <a:ext uri="{FF2B5EF4-FFF2-40B4-BE49-F238E27FC236}">
                  <a16:creationId xmlns:a16="http://schemas.microsoft.com/office/drawing/2014/main" id="{D3ABB19C-D719-F666-FAF0-F3E8224110EE}"/>
                </a:ext>
              </a:extLst>
            </p:cNvPr>
            <p:cNvSpPr/>
            <p:nvPr/>
          </p:nvSpPr>
          <p:spPr>
            <a:xfrm>
              <a:off x="3580845" y="2844271"/>
              <a:ext cx="1477727" cy="1169458"/>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3" name="Arrow: Chevron 42">
              <a:extLst>
                <a:ext uri="{FF2B5EF4-FFF2-40B4-BE49-F238E27FC236}">
                  <a16:creationId xmlns:a16="http://schemas.microsoft.com/office/drawing/2014/main" id="{E6FCFA50-4B49-8561-323F-F6F0BB2C1F6A}"/>
                </a:ext>
              </a:extLst>
            </p:cNvPr>
            <p:cNvSpPr/>
            <p:nvPr/>
          </p:nvSpPr>
          <p:spPr>
            <a:xfrm>
              <a:off x="4469166" y="2844271"/>
              <a:ext cx="1477727" cy="1169458"/>
            </a:xfrm>
            <a:prstGeom prst="chevron">
              <a:avLst>
                <a:gd name="adj" fmla="val 706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44" name="Arrow: Chevron 43">
              <a:extLst>
                <a:ext uri="{FF2B5EF4-FFF2-40B4-BE49-F238E27FC236}">
                  <a16:creationId xmlns:a16="http://schemas.microsoft.com/office/drawing/2014/main" id="{09988700-BCFE-0D89-23E3-E109E89AE4D6}"/>
                </a:ext>
              </a:extLst>
            </p:cNvPr>
            <p:cNvSpPr/>
            <p:nvPr/>
          </p:nvSpPr>
          <p:spPr>
            <a:xfrm>
              <a:off x="5356785" y="2844271"/>
              <a:ext cx="1477727" cy="1169458"/>
            </a:xfrm>
            <a:prstGeom prst="chevron">
              <a:avLst>
                <a:gd name="adj" fmla="val 7061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5" name="Arrow: Chevron 44">
              <a:extLst>
                <a:ext uri="{FF2B5EF4-FFF2-40B4-BE49-F238E27FC236}">
                  <a16:creationId xmlns:a16="http://schemas.microsoft.com/office/drawing/2014/main" id="{BF6E64DE-9919-99C0-85DB-8C688E1456C8}"/>
                </a:ext>
              </a:extLst>
            </p:cNvPr>
            <p:cNvSpPr/>
            <p:nvPr/>
          </p:nvSpPr>
          <p:spPr>
            <a:xfrm>
              <a:off x="6245105" y="2844271"/>
              <a:ext cx="1477727" cy="1169458"/>
            </a:xfrm>
            <a:prstGeom prst="chevron">
              <a:avLst>
                <a:gd name="adj" fmla="val 70610"/>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6" name="Arrow: Chevron 45">
              <a:extLst>
                <a:ext uri="{FF2B5EF4-FFF2-40B4-BE49-F238E27FC236}">
                  <a16:creationId xmlns:a16="http://schemas.microsoft.com/office/drawing/2014/main" id="{DC184CF4-B2CE-06D3-1F79-DEFCFE8B19DE}"/>
                </a:ext>
              </a:extLst>
            </p:cNvPr>
            <p:cNvSpPr/>
            <p:nvPr/>
          </p:nvSpPr>
          <p:spPr>
            <a:xfrm>
              <a:off x="7132724" y="2844271"/>
              <a:ext cx="1477727" cy="1169458"/>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7" name="Arrow: Chevron 46">
              <a:extLst>
                <a:ext uri="{FF2B5EF4-FFF2-40B4-BE49-F238E27FC236}">
                  <a16:creationId xmlns:a16="http://schemas.microsoft.com/office/drawing/2014/main" id="{4841E482-C72E-C81A-C14F-5B32611429BC}"/>
                </a:ext>
              </a:extLst>
            </p:cNvPr>
            <p:cNvSpPr/>
            <p:nvPr/>
          </p:nvSpPr>
          <p:spPr>
            <a:xfrm>
              <a:off x="8021045" y="2844271"/>
              <a:ext cx="1477727" cy="1169458"/>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grpSp>
          <p:nvGrpSpPr>
            <p:cNvPr id="48" name="Group 47">
              <a:extLst>
                <a:ext uri="{FF2B5EF4-FFF2-40B4-BE49-F238E27FC236}">
                  <a16:creationId xmlns:a16="http://schemas.microsoft.com/office/drawing/2014/main" id="{CCF4A727-3982-707F-E387-C1337699C067}"/>
                </a:ext>
              </a:extLst>
            </p:cNvPr>
            <p:cNvGrpSpPr/>
            <p:nvPr/>
          </p:nvGrpSpPr>
          <p:grpSpPr>
            <a:xfrm>
              <a:off x="2693227" y="2961217"/>
              <a:ext cx="6397170" cy="935566"/>
              <a:chOff x="661227" y="691486"/>
              <a:chExt cx="6397170" cy="935566"/>
            </a:xfrm>
          </p:grpSpPr>
          <p:sp>
            <p:nvSpPr>
              <p:cNvPr id="49" name="Rectangle 48">
                <a:extLst>
                  <a:ext uri="{FF2B5EF4-FFF2-40B4-BE49-F238E27FC236}">
                    <a16:creationId xmlns:a16="http://schemas.microsoft.com/office/drawing/2014/main" id="{E51072F4-DB9C-E39F-4902-537C5177694A}"/>
                  </a:ext>
                </a:extLst>
              </p:cNvPr>
              <p:cNvSpPr/>
              <p:nvPr/>
            </p:nvSpPr>
            <p:spPr>
              <a:xfrm>
                <a:off x="661227" y="691486"/>
                <a:ext cx="6397170" cy="935566"/>
              </a:xfrm>
              <a:prstGeom prst="rect">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0" name="TextBox 49">
                <a:extLst>
                  <a:ext uri="{FF2B5EF4-FFF2-40B4-BE49-F238E27FC236}">
                    <a16:creationId xmlns:a16="http://schemas.microsoft.com/office/drawing/2014/main" id="{42042567-AC31-5631-F41D-7FCDE9B18B9D}"/>
                  </a:ext>
                </a:extLst>
              </p:cNvPr>
              <p:cNvSpPr txBox="1"/>
              <p:nvPr/>
            </p:nvSpPr>
            <p:spPr>
              <a:xfrm>
                <a:off x="661227" y="691486"/>
                <a:ext cx="6397170" cy="9355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0" lvl="0" indent="0" algn="l" defTabSz="1600200">
                  <a:lnSpc>
                    <a:spcPct val="90000"/>
                  </a:lnSpc>
                  <a:spcBef>
                    <a:spcPct val="0"/>
                  </a:spcBef>
                  <a:spcAft>
                    <a:spcPct val="35000"/>
                  </a:spcAft>
                  <a:buNone/>
                </a:pPr>
                <a:r>
                  <a:rPr lang="en-GB" sz="2000" kern="1200" dirty="0"/>
                  <a:t>Improving quality, access and support for those with SEND</a:t>
                </a:r>
              </a:p>
            </p:txBody>
          </p:sp>
        </p:grpSp>
      </p:grpSp>
      <p:grpSp>
        <p:nvGrpSpPr>
          <p:cNvPr id="51" name="Group 50">
            <a:extLst>
              <a:ext uri="{FF2B5EF4-FFF2-40B4-BE49-F238E27FC236}">
                <a16:creationId xmlns:a16="http://schemas.microsoft.com/office/drawing/2014/main" id="{70456244-C16F-3913-C624-476C96D7771A}"/>
              </a:ext>
            </a:extLst>
          </p:cNvPr>
          <p:cNvGrpSpPr/>
          <p:nvPr/>
        </p:nvGrpSpPr>
        <p:grpSpPr>
          <a:xfrm>
            <a:off x="2811404" y="4198447"/>
            <a:ext cx="9031786" cy="639867"/>
            <a:chOff x="2693227" y="2844271"/>
            <a:chExt cx="6805545" cy="1169458"/>
          </a:xfrm>
        </p:grpSpPr>
        <p:sp>
          <p:nvSpPr>
            <p:cNvPr id="52" name="Arrow: Chevron 51">
              <a:extLst>
                <a:ext uri="{FF2B5EF4-FFF2-40B4-BE49-F238E27FC236}">
                  <a16:creationId xmlns:a16="http://schemas.microsoft.com/office/drawing/2014/main" id="{4F2F3258-A416-D8BE-DB15-CEE56C479304}"/>
                </a:ext>
              </a:extLst>
            </p:cNvPr>
            <p:cNvSpPr/>
            <p:nvPr/>
          </p:nvSpPr>
          <p:spPr>
            <a:xfrm>
              <a:off x="2693227" y="2844271"/>
              <a:ext cx="1477727" cy="1169458"/>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3" name="Arrow: Chevron 52">
              <a:extLst>
                <a:ext uri="{FF2B5EF4-FFF2-40B4-BE49-F238E27FC236}">
                  <a16:creationId xmlns:a16="http://schemas.microsoft.com/office/drawing/2014/main" id="{1C1F5160-DFC4-11BE-9B77-C648A14C6293}"/>
                </a:ext>
              </a:extLst>
            </p:cNvPr>
            <p:cNvSpPr/>
            <p:nvPr/>
          </p:nvSpPr>
          <p:spPr>
            <a:xfrm>
              <a:off x="3580845" y="2844271"/>
              <a:ext cx="1477727" cy="1169458"/>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54" name="Arrow: Chevron 53">
              <a:extLst>
                <a:ext uri="{FF2B5EF4-FFF2-40B4-BE49-F238E27FC236}">
                  <a16:creationId xmlns:a16="http://schemas.microsoft.com/office/drawing/2014/main" id="{E12557D8-5846-FC35-DAD8-941BA5D13570}"/>
                </a:ext>
              </a:extLst>
            </p:cNvPr>
            <p:cNvSpPr/>
            <p:nvPr/>
          </p:nvSpPr>
          <p:spPr>
            <a:xfrm>
              <a:off x="4469166" y="2844271"/>
              <a:ext cx="1477727" cy="1169458"/>
            </a:xfrm>
            <a:prstGeom prst="chevron">
              <a:avLst>
                <a:gd name="adj" fmla="val 706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55" name="Arrow: Chevron 54">
              <a:extLst>
                <a:ext uri="{FF2B5EF4-FFF2-40B4-BE49-F238E27FC236}">
                  <a16:creationId xmlns:a16="http://schemas.microsoft.com/office/drawing/2014/main" id="{18373DDF-B5EA-E563-50C4-7EED09C7CF85}"/>
                </a:ext>
              </a:extLst>
            </p:cNvPr>
            <p:cNvSpPr/>
            <p:nvPr/>
          </p:nvSpPr>
          <p:spPr>
            <a:xfrm>
              <a:off x="5356785" y="2844271"/>
              <a:ext cx="1477727" cy="1169458"/>
            </a:xfrm>
            <a:prstGeom prst="chevron">
              <a:avLst>
                <a:gd name="adj" fmla="val 7061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6" name="Arrow: Chevron 55">
              <a:extLst>
                <a:ext uri="{FF2B5EF4-FFF2-40B4-BE49-F238E27FC236}">
                  <a16:creationId xmlns:a16="http://schemas.microsoft.com/office/drawing/2014/main" id="{758EE0C9-8BFD-F976-4B7D-E2EBA120B670}"/>
                </a:ext>
              </a:extLst>
            </p:cNvPr>
            <p:cNvSpPr/>
            <p:nvPr/>
          </p:nvSpPr>
          <p:spPr>
            <a:xfrm>
              <a:off x="6245105" y="2844271"/>
              <a:ext cx="1477727" cy="1169458"/>
            </a:xfrm>
            <a:prstGeom prst="chevron">
              <a:avLst>
                <a:gd name="adj" fmla="val 70610"/>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57" name="Arrow: Chevron 56">
              <a:extLst>
                <a:ext uri="{FF2B5EF4-FFF2-40B4-BE49-F238E27FC236}">
                  <a16:creationId xmlns:a16="http://schemas.microsoft.com/office/drawing/2014/main" id="{C072E3FA-1AD4-E53F-9D86-8FD2D111FB0C}"/>
                </a:ext>
              </a:extLst>
            </p:cNvPr>
            <p:cNvSpPr/>
            <p:nvPr/>
          </p:nvSpPr>
          <p:spPr>
            <a:xfrm>
              <a:off x="7132724" y="2844271"/>
              <a:ext cx="1477727" cy="1169458"/>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8" name="Arrow: Chevron 57">
              <a:extLst>
                <a:ext uri="{FF2B5EF4-FFF2-40B4-BE49-F238E27FC236}">
                  <a16:creationId xmlns:a16="http://schemas.microsoft.com/office/drawing/2014/main" id="{7D142F04-1A96-F553-7250-9C9743FA280B}"/>
                </a:ext>
              </a:extLst>
            </p:cNvPr>
            <p:cNvSpPr/>
            <p:nvPr/>
          </p:nvSpPr>
          <p:spPr>
            <a:xfrm>
              <a:off x="8021045" y="2844271"/>
              <a:ext cx="1477727" cy="1169458"/>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grpSp>
          <p:nvGrpSpPr>
            <p:cNvPr id="59" name="Group 58">
              <a:extLst>
                <a:ext uri="{FF2B5EF4-FFF2-40B4-BE49-F238E27FC236}">
                  <a16:creationId xmlns:a16="http://schemas.microsoft.com/office/drawing/2014/main" id="{BC1CF03A-EAEF-6327-7DD1-E79C35FAF2AA}"/>
                </a:ext>
              </a:extLst>
            </p:cNvPr>
            <p:cNvGrpSpPr/>
            <p:nvPr/>
          </p:nvGrpSpPr>
          <p:grpSpPr>
            <a:xfrm>
              <a:off x="2693227" y="2961217"/>
              <a:ext cx="6397170" cy="935566"/>
              <a:chOff x="661227" y="691486"/>
              <a:chExt cx="6397170" cy="935566"/>
            </a:xfrm>
          </p:grpSpPr>
          <p:sp>
            <p:nvSpPr>
              <p:cNvPr id="60" name="Rectangle 59">
                <a:extLst>
                  <a:ext uri="{FF2B5EF4-FFF2-40B4-BE49-F238E27FC236}">
                    <a16:creationId xmlns:a16="http://schemas.microsoft.com/office/drawing/2014/main" id="{F0C771C8-F2B1-3F74-C129-3DE3B8EEC5EF}"/>
                  </a:ext>
                </a:extLst>
              </p:cNvPr>
              <p:cNvSpPr/>
              <p:nvPr/>
            </p:nvSpPr>
            <p:spPr>
              <a:xfrm>
                <a:off x="661227" y="691486"/>
                <a:ext cx="6397170" cy="935566"/>
              </a:xfrm>
              <a:prstGeom prst="rect">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1" name="TextBox 60">
                <a:extLst>
                  <a:ext uri="{FF2B5EF4-FFF2-40B4-BE49-F238E27FC236}">
                    <a16:creationId xmlns:a16="http://schemas.microsoft.com/office/drawing/2014/main" id="{4BDC2417-77E1-2195-9CF7-FA7C4DB9DFE6}"/>
                  </a:ext>
                </a:extLst>
              </p:cNvPr>
              <p:cNvSpPr txBox="1"/>
              <p:nvPr/>
            </p:nvSpPr>
            <p:spPr>
              <a:xfrm>
                <a:off x="661227" y="691486"/>
                <a:ext cx="6397170" cy="9355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0" lvl="0" indent="0" algn="l" defTabSz="1600200">
                  <a:lnSpc>
                    <a:spcPct val="90000"/>
                  </a:lnSpc>
                  <a:spcBef>
                    <a:spcPct val="0"/>
                  </a:spcBef>
                  <a:spcAft>
                    <a:spcPct val="35000"/>
                  </a:spcAft>
                  <a:buNone/>
                </a:pPr>
                <a:r>
                  <a:rPr lang="en-GB" sz="2000" kern="1200" dirty="0"/>
                  <a:t>Reducing obesity and improving best start health outcomes</a:t>
                </a:r>
              </a:p>
            </p:txBody>
          </p:sp>
        </p:grpSp>
      </p:grpSp>
      <p:grpSp>
        <p:nvGrpSpPr>
          <p:cNvPr id="62" name="Group 61">
            <a:extLst>
              <a:ext uri="{FF2B5EF4-FFF2-40B4-BE49-F238E27FC236}">
                <a16:creationId xmlns:a16="http://schemas.microsoft.com/office/drawing/2014/main" id="{9E1BD923-CACA-2A3E-A8F3-8EA2E1417532}"/>
              </a:ext>
            </a:extLst>
          </p:cNvPr>
          <p:cNvGrpSpPr/>
          <p:nvPr/>
        </p:nvGrpSpPr>
        <p:grpSpPr>
          <a:xfrm>
            <a:off x="2827649" y="5000266"/>
            <a:ext cx="9031786" cy="639867"/>
            <a:chOff x="2693227" y="2844271"/>
            <a:chExt cx="6805545" cy="1169458"/>
          </a:xfrm>
        </p:grpSpPr>
        <p:sp>
          <p:nvSpPr>
            <p:cNvPr id="63" name="Arrow: Chevron 62">
              <a:extLst>
                <a:ext uri="{FF2B5EF4-FFF2-40B4-BE49-F238E27FC236}">
                  <a16:creationId xmlns:a16="http://schemas.microsoft.com/office/drawing/2014/main" id="{3FEDC5B9-23BA-8198-D619-00ECE32D019B}"/>
                </a:ext>
              </a:extLst>
            </p:cNvPr>
            <p:cNvSpPr/>
            <p:nvPr/>
          </p:nvSpPr>
          <p:spPr>
            <a:xfrm>
              <a:off x="2693227" y="2844271"/>
              <a:ext cx="1477727" cy="1169458"/>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4" name="Arrow: Chevron 63">
              <a:extLst>
                <a:ext uri="{FF2B5EF4-FFF2-40B4-BE49-F238E27FC236}">
                  <a16:creationId xmlns:a16="http://schemas.microsoft.com/office/drawing/2014/main" id="{42624258-9902-2F51-4B9D-9B8C7B9BDD2B}"/>
                </a:ext>
              </a:extLst>
            </p:cNvPr>
            <p:cNvSpPr/>
            <p:nvPr/>
          </p:nvSpPr>
          <p:spPr>
            <a:xfrm>
              <a:off x="3580845" y="2844271"/>
              <a:ext cx="1477727" cy="1169458"/>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5" name="Arrow: Chevron 64">
              <a:extLst>
                <a:ext uri="{FF2B5EF4-FFF2-40B4-BE49-F238E27FC236}">
                  <a16:creationId xmlns:a16="http://schemas.microsoft.com/office/drawing/2014/main" id="{615C9A4C-F1E4-D93B-18DB-D58407CB6E70}"/>
                </a:ext>
              </a:extLst>
            </p:cNvPr>
            <p:cNvSpPr/>
            <p:nvPr/>
          </p:nvSpPr>
          <p:spPr>
            <a:xfrm>
              <a:off x="4469166" y="2844271"/>
              <a:ext cx="1477727" cy="1169458"/>
            </a:xfrm>
            <a:prstGeom prst="chevron">
              <a:avLst>
                <a:gd name="adj" fmla="val 706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66" name="Arrow: Chevron 65">
              <a:extLst>
                <a:ext uri="{FF2B5EF4-FFF2-40B4-BE49-F238E27FC236}">
                  <a16:creationId xmlns:a16="http://schemas.microsoft.com/office/drawing/2014/main" id="{2FA67AEC-E87D-1EAD-57DC-3F9467918F46}"/>
                </a:ext>
              </a:extLst>
            </p:cNvPr>
            <p:cNvSpPr/>
            <p:nvPr/>
          </p:nvSpPr>
          <p:spPr>
            <a:xfrm>
              <a:off x="5356785" y="2844271"/>
              <a:ext cx="1477727" cy="1169458"/>
            </a:xfrm>
            <a:prstGeom prst="chevron">
              <a:avLst>
                <a:gd name="adj" fmla="val 7061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7" name="Arrow: Chevron 66">
              <a:extLst>
                <a:ext uri="{FF2B5EF4-FFF2-40B4-BE49-F238E27FC236}">
                  <a16:creationId xmlns:a16="http://schemas.microsoft.com/office/drawing/2014/main" id="{0A40050D-6B80-944C-90CC-84D26BD4B17F}"/>
                </a:ext>
              </a:extLst>
            </p:cNvPr>
            <p:cNvSpPr/>
            <p:nvPr/>
          </p:nvSpPr>
          <p:spPr>
            <a:xfrm>
              <a:off x="6245105" y="2844271"/>
              <a:ext cx="1477727" cy="1169458"/>
            </a:xfrm>
            <a:prstGeom prst="chevron">
              <a:avLst>
                <a:gd name="adj" fmla="val 70610"/>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68" name="Arrow: Chevron 67">
              <a:extLst>
                <a:ext uri="{FF2B5EF4-FFF2-40B4-BE49-F238E27FC236}">
                  <a16:creationId xmlns:a16="http://schemas.microsoft.com/office/drawing/2014/main" id="{811A50AD-0532-6896-80B8-3038814F260C}"/>
                </a:ext>
              </a:extLst>
            </p:cNvPr>
            <p:cNvSpPr/>
            <p:nvPr/>
          </p:nvSpPr>
          <p:spPr>
            <a:xfrm>
              <a:off x="7132724" y="2844271"/>
              <a:ext cx="1477727" cy="1169458"/>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9" name="Arrow: Chevron 68">
              <a:extLst>
                <a:ext uri="{FF2B5EF4-FFF2-40B4-BE49-F238E27FC236}">
                  <a16:creationId xmlns:a16="http://schemas.microsoft.com/office/drawing/2014/main" id="{79E40F14-6611-A1C1-4410-203AE2C7301D}"/>
                </a:ext>
              </a:extLst>
            </p:cNvPr>
            <p:cNvSpPr/>
            <p:nvPr/>
          </p:nvSpPr>
          <p:spPr>
            <a:xfrm>
              <a:off x="8021045" y="2844271"/>
              <a:ext cx="1477727" cy="1169458"/>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grpSp>
          <p:nvGrpSpPr>
            <p:cNvPr id="70" name="Group 69">
              <a:extLst>
                <a:ext uri="{FF2B5EF4-FFF2-40B4-BE49-F238E27FC236}">
                  <a16:creationId xmlns:a16="http://schemas.microsoft.com/office/drawing/2014/main" id="{6B76E19A-0AF8-5C45-64DF-0959BF65AFFE}"/>
                </a:ext>
              </a:extLst>
            </p:cNvPr>
            <p:cNvGrpSpPr/>
            <p:nvPr/>
          </p:nvGrpSpPr>
          <p:grpSpPr>
            <a:xfrm>
              <a:off x="2693227" y="2961217"/>
              <a:ext cx="6397170" cy="935566"/>
              <a:chOff x="661227" y="691486"/>
              <a:chExt cx="6397170" cy="935566"/>
            </a:xfrm>
          </p:grpSpPr>
          <p:sp>
            <p:nvSpPr>
              <p:cNvPr id="71" name="Rectangle 70">
                <a:extLst>
                  <a:ext uri="{FF2B5EF4-FFF2-40B4-BE49-F238E27FC236}">
                    <a16:creationId xmlns:a16="http://schemas.microsoft.com/office/drawing/2014/main" id="{AB40E801-FB87-F320-6191-7706E0A2F474}"/>
                  </a:ext>
                </a:extLst>
              </p:cNvPr>
              <p:cNvSpPr/>
              <p:nvPr/>
            </p:nvSpPr>
            <p:spPr>
              <a:xfrm>
                <a:off x="661227" y="691486"/>
                <a:ext cx="6397170" cy="935566"/>
              </a:xfrm>
              <a:prstGeom prst="rect">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2" name="TextBox 71">
                <a:extLst>
                  <a:ext uri="{FF2B5EF4-FFF2-40B4-BE49-F238E27FC236}">
                    <a16:creationId xmlns:a16="http://schemas.microsoft.com/office/drawing/2014/main" id="{D4E7BC2B-12F5-598C-14E2-4A1DD0F4FB63}"/>
                  </a:ext>
                </a:extLst>
              </p:cNvPr>
              <p:cNvSpPr txBox="1"/>
              <p:nvPr/>
            </p:nvSpPr>
            <p:spPr>
              <a:xfrm>
                <a:off x="661227" y="691486"/>
                <a:ext cx="6397170" cy="9355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0" lvl="0" indent="0" algn="l" defTabSz="1600200">
                  <a:lnSpc>
                    <a:spcPct val="90000"/>
                  </a:lnSpc>
                  <a:spcBef>
                    <a:spcPct val="0"/>
                  </a:spcBef>
                  <a:spcAft>
                    <a:spcPct val="35000"/>
                  </a:spcAft>
                  <a:buNone/>
                </a:pPr>
                <a:r>
                  <a:rPr lang="en-GB" sz="2000" kern="1200" dirty="0"/>
                  <a:t>A better offer for those with social, emotional and mental health needs</a:t>
                </a:r>
              </a:p>
            </p:txBody>
          </p:sp>
        </p:grpSp>
      </p:grpSp>
      <p:pic>
        <p:nvPicPr>
          <p:cNvPr id="73" name="Picture 72">
            <a:extLst>
              <a:ext uri="{FF2B5EF4-FFF2-40B4-BE49-F238E27FC236}">
                <a16:creationId xmlns:a16="http://schemas.microsoft.com/office/drawing/2014/main" id="{5A2A50F2-5C29-B440-9697-9E2A13E62ABF}"/>
              </a:ext>
            </a:extLst>
          </p:cNvPr>
          <p:cNvPicPr>
            <a:picLocks noChangeAspect="1"/>
          </p:cNvPicPr>
          <p:nvPr/>
        </p:nvPicPr>
        <p:blipFill>
          <a:blip r:embed="rId3"/>
          <a:stretch>
            <a:fillRect/>
          </a:stretch>
        </p:blipFill>
        <p:spPr>
          <a:xfrm>
            <a:off x="7980197" y="261646"/>
            <a:ext cx="3939661" cy="403805"/>
          </a:xfrm>
          <a:prstGeom prst="rect">
            <a:avLst/>
          </a:prstGeom>
        </p:spPr>
      </p:pic>
      <p:grpSp>
        <p:nvGrpSpPr>
          <p:cNvPr id="74" name="Group 73">
            <a:extLst>
              <a:ext uri="{FF2B5EF4-FFF2-40B4-BE49-F238E27FC236}">
                <a16:creationId xmlns:a16="http://schemas.microsoft.com/office/drawing/2014/main" id="{B5465F2C-6442-10D8-C652-861399825988}"/>
              </a:ext>
            </a:extLst>
          </p:cNvPr>
          <p:cNvGrpSpPr/>
          <p:nvPr/>
        </p:nvGrpSpPr>
        <p:grpSpPr>
          <a:xfrm>
            <a:off x="2798507" y="1033835"/>
            <a:ext cx="9031786" cy="642231"/>
            <a:chOff x="2693227" y="2844271"/>
            <a:chExt cx="6805545" cy="1169458"/>
          </a:xfrm>
        </p:grpSpPr>
        <p:sp>
          <p:nvSpPr>
            <p:cNvPr id="75" name="Arrow: Chevron 74">
              <a:extLst>
                <a:ext uri="{FF2B5EF4-FFF2-40B4-BE49-F238E27FC236}">
                  <a16:creationId xmlns:a16="http://schemas.microsoft.com/office/drawing/2014/main" id="{A1FF23EB-E361-7776-C2C0-22E16DA0D9AF}"/>
                </a:ext>
              </a:extLst>
            </p:cNvPr>
            <p:cNvSpPr/>
            <p:nvPr/>
          </p:nvSpPr>
          <p:spPr>
            <a:xfrm>
              <a:off x="2693227" y="2844271"/>
              <a:ext cx="1477727" cy="1169458"/>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6" name="Arrow: Chevron 75">
              <a:extLst>
                <a:ext uri="{FF2B5EF4-FFF2-40B4-BE49-F238E27FC236}">
                  <a16:creationId xmlns:a16="http://schemas.microsoft.com/office/drawing/2014/main" id="{53A03D1C-914B-8ECA-47D5-5AF96A5A5105}"/>
                </a:ext>
              </a:extLst>
            </p:cNvPr>
            <p:cNvSpPr/>
            <p:nvPr/>
          </p:nvSpPr>
          <p:spPr>
            <a:xfrm>
              <a:off x="3580845" y="2844271"/>
              <a:ext cx="1477727" cy="1169458"/>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77" name="Arrow: Chevron 76">
              <a:extLst>
                <a:ext uri="{FF2B5EF4-FFF2-40B4-BE49-F238E27FC236}">
                  <a16:creationId xmlns:a16="http://schemas.microsoft.com/office/drawing/2014/main" id="{FB7DCDBA-788D-6CD5-C34E-6C8DCECBED1F}"/>
                </a:ext>
              </a:extLst>
            </p:cNvPr>
            <p:cNvSpPr/>
            <p:nvPr/>
          </p:nvSpPr>
          <p:spPr>
            <a:xfrm>
              <a:off x="4469166" y="2844271"/>
              <a:ext cx="1477727" cy="1169458"/>
            </a:xfrm>
            <a:prstGeom prst="chevron">
              <a:avLst>
                <a:gd name="adj" fmla="val 706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78" name="Arrow: Chevron 77">
              <a:extLst>
                <a:ext uri="{FF2B5EF4-FFF2-40B4-BE49-F238E27FC236}">
                  <a16:creationId xmlns:a16="http://schemas.microsoft.com/office/drawing/2014/main" id="{391FFDC5-3E3C-71DF-F59F-13C15F8C2CED}"/>
                </a:ext>
              </a:extLst>
            </p:cNvPr>
            <p:cNvSpPr/>
            <p:nvPr/>
          </p:nvSpPr>
          <p:spPr>
            <a:xfrm>
              <a:off x="5356785" y="2844271"/>
              <a:ext cx="1477727" cy="1169458"/>
            </a:xfrm>
            <a:prstGeom prst="chevron">
              <a:avLst>
                <a:gd name="adj" fmla="val 7061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9" name="Arrow: Chevron 78">
              <a:extLst>
                <a:ext uri="{FF2B5EF4-FFF2-40B4-BE49-F238E27FC236}">
                  <a16:creationId xmlns:a16="http://schemas.microsoft.com/office/drawing/2014/main" id="{95146FD9-5893-6DF0-3825-33FB4B2A1371}"/>
                </a:ext>
              </a:extLst>
            </p:cNvPr>
            <p:cNvSpPr/>
            <p:nvPr/>
          </p:nvSpPr>
          <p:spPr>
            <a:xfrm>
              <a:off x="6245105" y="2844271"/>
              <a:ext cx="1477727" cy="1169458"/>
            </a:xfrm>
            <a:prstGeom prst="chevron">
              <a:avLst>
                <a:gd name="adj" fmla="val 70610"/>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0" name="Arrow: Chevron 79">
              <a:extLst>
                <a:ext uri="{FF2B5EF4-FFF2-40B4-BE49-F238E27FC236}">
                  <a16:creationId xmlns:a16="http://schemas.microsoft.com/office/drawing/2014/main" id="{F1FE2703-7488-BC7C-0729-6CA20D91F5A7}"/>
                </a:ext>
              </a:extLst>
            </p:cNvPr>
            <p:cNvSpPr/>
            <p:nvPr/>
          </p:nvSpPr>
          <p:spPr>
            <a:xfrm>
              <a:off x="7132724" y="2844271"/>
              <a:ext cx="1477727" cy="1169458"/>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1" name="Arrow: Chevron 80">
              <a:extLst>
                <a:ext uri="{FF2B5EF4-FFF2-40B4-BE49-F238E27FC236}">
                  <a16:creationId xmlns:a16="http://schemas.microsoft.com/office/drawing/2014/main" id="{782C3D91-E7D3-76A7-D077-4C3BA93462AC}"/>
                </a:ext>
              </a:extLst>
            </p:cNvPr>
            <p:cNvSpPr/>
            <p:nvPr/>
          </p:nvSpPr>
          <p:spPr>
            <a:xfrm>
              <a:off x="8021045" y="2844271"/>
              <a:ext cx="1477727" cy="1169458"/>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grpSp>
          <p:nvGrpSpPr>
            <p:cNvPr id="82" name="Group 81">
              <a:extLst>
                <a:ext uri="{FF2B5EF4-FFF2-40B4-BE49-F238E27FC236}">
                  <a16:creationId xmlns:a16="http://schemas.microsoft.com/office/drawing/2014/main" id="{45674BD0-4AE2-223C-FCAE-D41589279C1F}"/>
                </a:ext>
              </a:extLst>
            </p:cNvPr>
            <p:cNvGrpSpPr/>
            <p:nvPr/>
          </p:nvGrpSpPr>
          <p:grpSpPr>
            <a:xfrm>
              <a:off x="2693227" y="2961217"/>
              <a:ext cx="6397170" cy="935566"/>
              <a:chOff x="661227" y="691486"/>
              <a:chExt cx="6397170" cy="935566"/>
            </a:xfrm>
          </p:grpSpPr>
          <p:sp>
            <p:nvSpPr>
              <p:cNvPr id="83" name="Rectangle 82">
                <a:extLst>
                  <a:ext uri="{FF2B5EF4-FFF2-40B4-BE49-F238E27FC236}">
                    <a16:creationId xmlns:a16="http://schemas.microsoft.com/office/drawing/2014/main" id="{C351939B-D62D-8014-01C8-16AE621F0B40}"/>
                  </a:ext>
                </a:extLst>
              </p:cNvPr>
              <p:cNvSpPr/>
              <p:nvPr/>
            </p:nvSpPr>
            <p:spPr>
              <a:xfrm>
                <a:off x="661227" y="691486"/>
                <a:ext cx="6397170" cy="935566"/>
              </a:xfrm>
              <a:prstGeom prst="rect">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4" name="TextBox 83">
                <a:extLst>
                  <a:ext uri="{FF2B5EF4-FFF2-40B4-BE49-F238E27FC236}">
                    <a16:creationId xmlns:a16="http://schemas.microsoft.com/office/drawing/2014/main" id="{F5CC550D-C224-17A8-66FD-0456801A5F0E}"/>
                  </a:ext>
                </a:extLst>
              </p:cNvPr>
              <p:cNvSpPr txBox="1"/>
              <p:nvPr/>
            </p:nvSpPr>
            <p:spPr>
              <a:xfrm>
                <a:off x="661227" y="691486"/>
                <a:ext cx="6397170" cy="9355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0" lvl="0" indent="0" algn="l" defTabSz="1600200">
                  <a:lnSpc>
                    <a:spcPct val="90000"/>
                  </a:lnSpc>
                  <a:spcBef>
                    <a:spcPct val="0"/>
                  </a:spcBef>
                  <a:spcAft>
                    <a:spcPct val="35000"/>
                  </a:spcAft>
                  <a:buNone/>
                </a:pPr>
                <a:r>
                  <a:rPr lang="en-GB" sz="2000" kern="1200" dirty="0"/>
                  <a:t>Giving every child the best start in life (the first 1001 days)</a:t>
                </a:r>
              </a:p>
            </p:txBody>
          </p:sp>
        </p:grpSp>
      </p:grpSp>
    </p:spTree>
    <p:extLst>
      <p:ext uri="{BB962C8B-B14F-4D97-AF65-F5344CB8AC3E}">
        <p14:creationId xmlns:p14="http://schemas.microsoft.com/office/powerpoint/2010/main" val="2328772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1">
            <a:alpha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65B64-6A7B-7BC2-6C2F-21088D91FA7C}"/>
              </a:ext>
            </a:extLst>
          </p:cNvPr>
          <p:cNvSpPr>
            <a:spLocks noGrp="1"/>
          </p:cNvSpPr>
          <p:nvPr>
            <p:ph type="ctrTitle"/>
          </p:nvPr>
        </p:nvSpPr>
        <p:spPr/>
        <p:txBody>
          <a:bodyPr/>
          <a:lstStyle/>
          <a:p>
            <a:r>
              <a:rPr lang="en-GB" dirty="0"/>
              <a:t>Local Update</a:t>
            </a:r>
          </a:p>
        </p:txBody>
      </p:sp>
      <p:sp>
        <p:nvSpPr>
          <p:cNvPr id="3" name="Subtitle 2">
            <a:extLst>
              <a:ext uri="{FF2B5EF4-FFF2-40B4-BE49-F238E27FC236}">
                <a16:creationId xmlns:a16="http://schemas.microsoft.com/office/drawing/2014/main" id="{D4883400-C9D6-6CBA-71B4-8E9E77EC7CF5}"/>
              </a:ext>
            </a:extLst>
          </p:cNvPr>
          <p:cNvSpPr>
            <a:spLocks noGrp="1"/>
          </p:cNvSpPr>
          <p:nvPr>
            <p:ph type="subTitle" idx="1"/>
          </p:nvPr>
        </p:nvSpPr>
        <p:spPr/>
        <p:txBody>
          <a:bodyPr>
            <a:normAutofit/>
          </a:bodyPr>
          <a:lstStyle/>
          <a:p>
            <a:r>
              <a:rPr lang="en-GB" sz="4000" dirty="0"/>
              <a:t>Jane Hargreaves</a:t>
            </a:r>
          </a:p>
          <a:p>
            <a:r>
              <a:rPr lang="en-GB" sz="4000" dirty="0"/>
              <a:t>Commissioning Director Education</a:t>
            </a:r>
          </a:p>
        </p:txBody>
      </p:sp>
    </p:spTree>
    <p:extLst>
      <p:ext uri="{BB962C8B-B14F-4D97-AF65-F5344CB8AC3E}">
        <p14:creationId xmlns:p14="http://schemas.microsoft.com/office/powerpoint/2010/main" val="60451991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FD058-3E1B-5605-ABAD-8A3585BB9A67}"/>
              </a:ext>
            </a:extLst>
          </p:cNvPr>
          <p:cNvSpPr>
            <a:spLocks noGrp="1"/>
          </p:cNvSpPr>
          <p:nvPr>
            <p:ph type="title"/>
          </p:nvPr>
        </p:nvSpPr>
        <p:spPr/>
        <p:txBody>
          <a:bodyPr/>
          <a:lstStyle/>
          <a:p>
            <a:r>
              <a:rPr lang="en-GB" dirty="0"/>
              <a:t>Context – Challenges from the past year</a:t>
            </a:r>
          </a:p>
        </p:txBody>
      </p:sp>
      <p:graphicFrame>
        <p:nvGraphicFramePr>
          <p:cNvPr id="4" name="Content Placeholder 3">
            <a:extLst>
              <a:ext uri="{FF2B5EF4-FFF2-40B4-BE49-F238E27FC236}">
                <a16:creationId xmlns:a16="http://schemas.microsoft.com/office/drawing/2014/main" id="{43B3975A-D6DA-8F75-C5E6-4708D60A7298}"/>
              </a:ext>
            </a:extLst>
          </p:cNvPr>
          <p:cNvGraphicFramePr>
            <a:graphicFrameLocks noGrp="1"/>
          </p:cNvGraphicFramePr>
          <p:nvPr>
            <p:ph idx="1"/>
            <p:extLst>
              <p:ext uri="{D42A27DB-BD31-4B8C-83A1-F6EECF244321}">
                <p14:modId xmlns:p14="http://schemas.microsoft.com/office/powerpoint/2010/main" val="3985617397"/>
              </p:ext>
            </p:extLst>
          </p:nvPr>
        </p:nvGraphicFramePr>
        <p:xfrm>
          <a:off x="838200" y="1825625"/>
          <a:ext cx="10515600" cy="3855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07888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B3074-4972-56A0-4045-5B1F7FBBBFE5}"/>
              </a:ext>
            </a:extLst>
          </p:cNvPr>
          <p:cNvSpPr>
            <a:spLocks noGrp="1"/>
          </p:cNvSpPr>
          <p:nvPr>
            <p:ph type="title"/>
          </p:nvPr>
        </p:nvSpPr>
        <p:spPr/>
        <p:txBody>
          <a:bodyPr/>
          <a:lstStyle/>
          <a:p>
            <a:r>
              <a:rPr lang="en-GB" dirty="0"/>
              <a:t>What have we done so far?</a:t>
            </a:r>
          </a:p>
        </p:txBody>
      </p:sp>
      <p:graphicFrame>
        <p:nvGraphicFramePr>
          <p:cNvPr id="8" name="Content Placeholder 7">
            <a:extLst>
              <a:ext uri="{FF2B5EF4-FFF2-40B4-BE49-F238E27FC236}">
                <a16:creationId xmlns:a16="http://schemas.microsoft.com/office/drawing/2014/main" id="{CB2B84CF-8837-56FE-85C3-E7C3DADB01FA}"/>
              </a:ext>
            </a:extLst>
          </p:cNvPr>
          <p:cNvGraphicFramePr>
            <a:graphicFrameLocks noGrp="1"/>
          </p:cNvGraphicFramePr>
          <p:nvPr>
            <p:ph idx="1"/>
            <p:extLst>
              <p:ext uri="{D42A27DB-BD31-4B8C-83A1-F6EECF244321}">
                <p14:modId xmlns:p14="http://schemas.microsoft.com/office/powerpoint/2010/main" val="1892198601"/>
              </p:ext>
            </p:extLst>
          </p:nvPr>
        </p:nvGraphicFramePr>
        <p:xfrm>
          <a:off x="838200" y="1825625"/>
          <a:ext cx="10515600" cy="4209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213499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B3074-4972-56A0-4045-5B1F7FBBBFE5}"/>
              </a:ext>
            </a:extLst>
          </p:cNvPr>
          <p:cNvSpPr>
            <a:spLocks noGrp="1"/>
          </p:cNvSpPr>
          <p:nvPr>
            <p:ph type="title"/>
          </p:nvPr>
        </p:nvSpPr>
        <p:spPr/>
        <p:txBody>
          <a:bodyPr/>
          <a:lstStyle/>
          <a:p>
            <a:r>
              <a:rPr lang="en-GB" dirty="0"/>
              <a:t>What have we done so far?</a:t>
            </a:r>
          </a:p>
        </p:txBody>
      </p:sp>
      <p:graphicFrame>
        <p:nvGraphicFramePr>
          <p:cNvPr id="3" name="Content Placeholder 2">
            <a:extLst>
              <a:ext uri="{FF2B5EF4-FFF2-40B4-BE49-F238E27FC236}">
                <a16:creationId xmlns:a16="http://schemas.microsoft.com/office/drawing/2014/main" id="{A379E3B2-1C7F-6DAB-CD11-93AFAEB2E6CF}"/>
              </a:ext>
            </a:extLst>
          </p:cNvPr>
          <p:cNvGraphicFramePr>
            <a:graphicFrameLocks noGrp="1"/>
          </p:cNvGraphicFramePr>
          <p:nvPr>
            <p:ph idx="1"/>
            <p:extLst>
              <p:ext uri="{D42A27DB-BD31-4B8C-83A1-F6EECF244321}">
                <p14:modId xmlns:p14="http://schemas.microsoft.com/office/powerpoint/2010/main" val="462735144"/>
              </p:ext>
            </p:extLst>
          </p:nvPr>
        </p:nvGraphicFramePr>
        <p:xfrm>
          <a:off x="838200" y="1825625"/>
          <a:ext cx="10515600" cy="4209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473640"/>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6A73C-70B2-8A37-6E78-4B92F38D2208}"/>
              </a:ext>
            </a:extLst>
          </p:cNvPr>
          <p:cNvSpPr>
            <a:spLocks noGrp="1"/>
          </p:cNvSpPr>
          <p:nvPr>
            <p:ph type="title"/>
          </p:nvPr>
        </p:nvSpPr>
        <p:spPr/>
        <p:txBody>
          <a:bodyPr/>
          <a:lstStyle/>
          <a:p>
            <a:r>
              <a:rPr lang="en-GB" dirty="0"/>
              <a:t>What are we doing now - increasing specialist places</a:t>
            </a:r>
          </a:p>
        </p:txBody>
      </p:sp>
      <p:graphicFrame>
        <p:nvGraphicFramePr>
          <p:cNvPr id="5" name="Content Placeholder 4">
            <a:extLst>
              <a:ext uri="{FF2B5EF4-FFF2-40B4-BE49-F238E27FC236}">
                <a16:creationId xmlns:a16="http://schemas.microsoft.com/office/drawing/2014/main" id="{2960A972-D619-41A0-D2DC-903E28E5F65E}"/>
              </a:ext>
            </a:extLst>
          </p:cNvPr>
          <p:cNvGraphicFramePr>
            <a:graphicFrameLocks noGrp="1"/>
          </p:cNvGraphicFramePr>
          <p:nvPr>
            <p:ph idx="1"/>
            <p:extLst>
              <p:ext uri="{D42A27DB-BD31-4B8C-83A1-F6EECF244321}">
                <p14:modId xmlns:p14="http://schemas.microsoft.com/office/powerpoint/2010/main" val="2282734483"/>
              </p:ext>
            </p:extLst>
          </p:nvPr>
        </p:nvGraphicFramePr>
        <p:xfrm>
          <a:off x="838200" y="1615736"/>
          <a:ext cx="10515600" cy="4332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297681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38F9A-8637-E1B8-B809-AF3D8430EB83}"/>
              </a:ext>
            </a:extLst>
          </p:cNvPr>
          <p:cNvSpPr>
            <a:spLocks noGrp="1"/>
          </p:cNvSpPr>
          <p:nvPr>
            <p:ph type="title"/>
          </p:nvPr>
        </p:nvSpPr>
        <p:spPr/>
        <p:txBody>
          <a:bodyPr/>
          <a:lstStyle/>
          <a:p>
            <a:r>
              <a:rPr lang="en-GB" dirty="0"/>
              <a:t>What are we doing now?</a:t>
            </a:r>
          </a:p>
        </p:txBody>
      </p:sp>
      <p:graphicFrame>
        <p:nvGraphicFramePr>
          <p:cNvPr id="4" name="Content Placeholder 3">
            <a:extLst>
              <a:ext uri="{FF2B5EF4-FFF2-40B4-BE49-F238E27FC236}">
                <a16:creationId xmlns:a16="http://schemas.microsoft.com/office/drawing/2014/main" id="{A92E5E70-77C0-622A-C329-5B4A49ECA422}"/>
              </a:ext>
            </a:extLst>
          </p:cNvPr>
          <p:cNvGraphicFramePr>
            <a:graphicFrameLocks noGrp="1"/>
          </p:cNvGraphicFramePr>
          <p:nvPr>
            <p:ph idx="1"/>
            <p:extLst>
              <p:ext uri="{D42A27DB-BD31-4B8C-83A1-F6EECF244321}">
                <p14:modId xmlns:p14="http://schemas.microsoft.com/office/powerpoint/2010/main" val="1004269817"/>
              </p:ext>
            </p:extLst>
          </p:nvPr>
        </p:nvGraphicFramePr>
        <p:xfrm>
          <a:off x="838200" y="1499617"/>
          <a:ext cx="10515600" cy="4181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6866027"/>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767D3-EC61-F907-C4B3-14588CAC6D80}"/>
              </a:ext>
            </a:extLst>
          </p:cNvPr>
          <p:cNvSpPr>
            <a:spLocks noGrp="1"/>
          </p:cNvSpPr>
          <p:nvPr>
            <p:ph type="title"/>
          </p:nvPr>
        </p:nvSpPr>
        <p:spPr/>
        <p:txBody>
          <a:bodyPr/>
          <a:lstStyle/>
          <a:p>
            <a:r>
              <a:rPr lang="en-GB" dirty="0"/>
              <a:t>What are we doing now?</a:t>
            </a:r>
          </a:p>
        </p:txBody>
      </p:sp>
      <p:graphicFrame>
        <p:nvGraphicFramePr>
          <p:cNvPr id="4" name="Content Placeholder 3">
            <a:extLst>
              <a:ext uri="{FF2B5EF4-FFF2-40B4-BE49-F238E27FC236}">
                <a16:creationId xmlns:a16="http://schemas.microsoft.com/office/drawing/2014/main" id="{ACB45476-C6DE-FE86-9026-C484170BCEDC}"/>
              </a:ext>
            </a:extLst>
          </p:cNvPr>
          <p:cNvGraphicFramePr>
            <a:graphicFrameLocks noGrp="1"/>
          </p:cNvGraphicFramePr>
          <p:nvPr>
            <p:ph idx="1"/>
            <p:extLst>
              <p:ext uri="{D42A27DB-BD31-4B8C-83A1-F6EECF244321}">
                <p14:modId xmlns:p14="http://schemas.microsoft.com/office/powerpoint/2010/main" val="4191877517"/>
              </p:ext>
            </p:extLst>
          </p:nvPr>
        </p:nvGraphicFramePr>
        <p:xfrm>
          <a:off x="758301" y="1681810"/>
          <a:ext cx="10515600" cy="2466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Rounded Corners 4">
            <a:extLst>
              <a:ext uri="{FF2B5EF4-FFF2-40B4-BE49-F238E27FC236}">
                <a16:creationId xmlns:a16="http://schemas.microsoft.com/office/drawing/2014/main" id="{5FAB59D3-AD6E-71E3-69C6-224468E5D7F6}"/>
              </a:ext>
            </a:extLst>
          </p:cNvPr>
          <p:cNvSpPr/>
          <p:nvPr/>
        </p:nvSpPr>
        <p:spPr>
          <a:xfrm>
            <a:off x="758301" y="4323932"/>
            <a:ext cx="10515599" cy="1695635"/>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800" dirty="0">
                <a:solidFill>
                  <a:schemeClr val="bg1"/>
                </a:solidFill>
              </a:rPr>
              <a:t>Working on co-production priorities which parents have told us:</a:t>
            </a:r>
          </a:p>
          <a:p>
            <a:pPr lvl="1"/>
            <a:r>
              <a:rPr lang="en-GB" sz="2000" dirty="0">
                <a:solidFill>
                  <a:schemeClr val="bg1"/>
                </a:solidFill>
              </a:rPr>
              <a:t>Improving the Local offer</a:t>
            </a:r>
          </a:p>
          <a:p>
            <a:pPr lvl="1"/>
            <a:r>
              <a:rPr lang="en-GB" sz="2000" dirty="0">
                <a:solidFill>
                  <a:schemeClr val="bg1"/>
                </a:solidFill>
              </a:rPr>
              <a:t>Post 16 provision and pathways to Adulthood</a:t>
            </a:r>
          </a:p>
          <a:p>
            <a:pPr lvl="1"/>
            <a:r>
              <a:rPr lang="en-GB" sz="2000" dirty="0">
                <a:solidFill>
                  <a:schemeClr val="bg1"/>
                </a:solidFill>
              </a:rPr>
              <a:t>Improving the Health offer</a:t>
            </a:r>
          </a:p>
          <a:p>
            <a:pPr lvl="1"/>
            <a:r>
              <a:rPr lang="en-GB" sz="2000" dirty="0">
                <a:solidFill>
                  <a:schemeClr val="bg1"/>
                </a:solidFill>
              </a:rPr>
              <a:t>Support for families </a:t>
            </a:r>
          </a:p>
        </p:txBody>
      </p:sp>
    </p:spTree>
    <p:extLst>
      <p:ext uri="{BB962C8B-B14F-4D97-AF65-F5344CB8AC3E}">
        <p14:creationId xmlns:p14="http://schemas.microsoft.com/office/powerpoint/2010/main" val="30362579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510533-E612-1ACC-F7B9-C97D0DDC17B7}"/>
              </a:ext>
            </a:extLst>
          </p:cNvPr>
          <p:cNvSpPr>
            <a:spLocks noGrp="1"/>
          </p:cNvSpPr>
          <p:nvPr>
            <p:ph type="title"/>
          </p:nvPr>
        </p:nvSpPr>
        <p:spPr>
          <a:xfrm>
            <a:off x="635000" y="640823"/>
            <a:ext cx="3418659" cy="5583148"/>
          </a:xfrm>
        </p:spPr>
        <p:txBody>
          <a:bodyPr anchor="ctr">
            <a:normAutofit/>
          </a:bodyPr>
          <a:lstStyle/>
          <a:p>
            <a:pPr algn="ctr"/>
            <a:r>
              <a:rPr lang="en-GB" sz="5400" dirty="0"/>
              <a:t>SEND Green Paper – key points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4736769-0EAC-BB67-AA8D-28BE6B6EE85B}"/>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6195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332BD6-B2DF-BCC8-79E3-6795C40204E6}"/>
              </a:ext>
            </a:extLst>
          </p:cNvPr>
          <p:cNvSpPr>
            <a:spLocks noGrp="1"/>
          </p:cNvSpPr>
          <p:nvPr>
            <p:ph type="title"/>
          </p:nvPr>
        </p:nvSpPr>
        <p:spPr>
          <a:xfrm>
            <a:off x="594360" y="637125"/>
            <a:ext cx="3802276" cy="5256371"/>
          </a:xfrm>
        </p:spPr>
        <p:txBody>
          <a:bodyPr>
            <a:normAutofit/>
          </a:bodyPr>
          <a:lstStyle/>
          <a:p>
            <a:pPr algn="ctr"/>
            <a:r>
              <a:rPr lang="en-GB" sz="4800" dirty="0">
                <a:solidFill>
                  <a:schemeClr val="bg1"/>
                </a:solidFill>
              </a:rPr>
              <a:t>Review identifies three challenges for SEND and Alternative Provision </a:t>
            </a:r>
          </a:p>
        </p:txBody>
      </p:sp>
      <p:graphicFrame>
        <p:nvGraphicFramePr>
          <p:cNvPr id="27" name="Content Placeholder 2">
            <a:extLst>
              <a:ext uri="{FF2B5EF4-FFF2-40B4-BE49-F238E27FC236}">
                <a16:creationId xmlns:a16="http://schemas.microsoft.com/office/drawing/2014/main" id="{604DC302-02D2-EED8-22DA-B2417C92D13F}"/>
              </a:ext>
            </a:extLst>
          </p:cNvPr>
          <p:cNvGraphicFramePr>
            <a:graphicFrameLocks noGrp="1"/>
          </p:cNvGraphicFramePr>
          <p:nvPr>
            <p:ph idx="1"/>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6399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B9DCB2-A676-D02C-36BE-0C35A0782EF5}"/>
              </a:ext>
            </a:extLst>
          </p:cNvPr>
          <p:cNvSpPr>
            <a:spLocks noGrp="1"/>
          </p:cNvSpPr>
          <p:nvPr>
            <p:ph type="title"/>
          </p:nvPr>
        </p:nvSpPr>
        <p:spPr>
          <a:xfrm>
            <a:off x="635000" y="640823"/>
            <a:ext cx="3418659" cy="5583148"/>
          </a:xfrm>
        </p:spPr>
        <p:txBody>
          <a:bodyPr anchor="ctr">
            <a:normAutofit/>
          </a:bodyPr>
          <a:lstStyle/>
          <a:p>
            <a:pPr algn="ctr"/>
            <a:r>
              <a:rPr lang="en-GB" sz="5400" dirty="0"/>
              <a:t>Key proposals </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ontent Placeholder 2">
            <a:extLst>
              <a:ext uri="{FF2B5EF4-FFF2-40B4-BE49-F238E27FC236}">
                <a16:creationId xmlns:a16="http://schemas.microsoft.com/office/drawing/2014/main" id="{2D16358B-E54C-FBB5-4327-AAAFA6606407}"/>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5835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89110CD6-D980-45CA-ADF3-B14B3DBF692D}"/>
              </a:ext>
            </a:extLst>
          </p:cNvPr>
          <p:cNvSpPr/>
          <p:nvPr/>
        </p:nvSpPr>
        <p:spPr>
          <a:xfrm flipH="1">
            <a:off x="1972493" y="881743"/>
            <a:ext cx="7747976" cy="4920342"/>
          </a:xfrm>
          <a:prstGeom prst="parallelogram">
            <a:avLst>
              <a:gd name="adj" fmla="val 34879"/>
            </a:avLst>
          </a:prstGeom>
          <a:solidFill>
            <a:srgbClr val="FAE7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C89FE105-552B-4121-9D07-457323830411}"/>
              </a:ext>
            </a:extLst>
          </p:cNvPr>
          <p:cNvSpPr txBox="1">
            <a:spLocks/>
          </p:cNvSpPr>
          <p:nvPr/>
        </p:nvSpPr>
        <p:spPr>
          <a:xfrm>
            <a:off x="0" y="881729"/>
            <a:ext cx="4908330" cy="4920344"/>
          </a:xfrm>
          <a:prstGeom prst="rect">
            <a:avLst/>
          </a:prstGeom>
          <a:solidFill>
            <a:srgbClr val="FAE7EC"/>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white"/>
              </a:solidFill>
              <a:effectLst/>
              <a:uLnTx/>
              <a:uFillTx/>
              <a:latin typeface="Helvetica Neue Light"/>
              <a:ea typeface="+mn-ea"/>
              <a:cs typeface="+mn-cs"/>
            </a:endParaRPr>
          </a:p>
        </p:txBody>
      </p:sp>
      <p:sp>
        <p:nvSpPr>
          <p:cNvPr id="4" name="Title 3">
            <a:extLst>
              <a:ext uri="{FF2B5EF4-FFF2-40B4-BE49-F238E27FC236}">
                <a16:creationId xmlns:a16="http://schemas.microsoft.com/office/drawing/2014/main" id="{B4136A9B-197B-4122-95D9-EF976CE8C1EE}"/>
              </a:ext>
            </a:extLst>
          </p:cNvPr>
          <p:cNvSpPr>
            <a:spLocks noGrp="1"/>
          </p:cNvSpPr>
          <p:nvPr>
            <p:ph type="title"/>
          </p:nvPr>
        </p:nvSpPr>
        <p:spPr>
          <a:xfrm>
            <a:off x="272142" y="184150"/>
            <a:ext cx="11669487" cy="558799"/>
          </a:xfrm>
        </p:spPr>
        <p:txBody>
          <a:bodyPr>
            <a:normAutofit/>
          </a:bodyPr>
          <a:lstStyle/>
          <a:p>
            <a:r>
              <a:rPr lang="en-GB" sz="3200" b="1" dirty="0"/>
              <a:t>Plan Development </a:t>
            </a:r>
          </a:p>
        </p:txBody>
      </p:sp>
      <p:cxnSp>
        <p:nvCxnSpPr>
          <p:cNvPr id="3" name="Straight Connector 2">
            <a:extLst>
              <a:ext uri="{FF2B5EF4-FFF2-40B4-BE49-F238E27FC236}">
                <a16:creationId xmlns:a16="http://schemas.microsoft.com/office/drawing/2014/main" id="{6CD6EDF7-E7A5-42D8-AB9D-EBB4A70935B2}"/>
              </a:ext>
            </a:extLst>
          </p:cNvPr>
          <p:cNvCxnSpPr>
            <a:cxnSpLocks/>
          </p:cNvCxnSpPr>
          <p:nvPr/>
        </p:nvCxnSpPr>
        <p:spPr>
          <a:xfrm>
            <a:off x="0" y="881743"/>
            <a:ext cx="12191999" cy="0"/>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4DFCEC3-D318-4776-B759-24B02ECAC370}"/>
              </a:ext>
            </a:extLst>
          </p:cNvPr>
          <p:cNvCxnSpPr>
            <a:cxnSpLocks/>
          </p:cNvCxnSpPr>
          <p:nvPr/>
        </p:nvCxnSpPr>
        <p:spPr>
          <a:xfrm>
            <a:off x="0" y="5802085"/>
            <a:ext cx="12191999" cy="1"/>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A92F741-31DE-84EE-F983-BDA3A2A18157}"/>
              </a:ext>
            </a:extLst>
          </p:cNvPr>
          <p:cNvPicPr>
            <a:picLocks noChangeAspect="1"/>
          </p:cNvPicPr>
          <p:nvPr/>
        </p:nvPicPr>
        <p:blipFill>
          <a:blip r:embed="rId3"/>
          <a:stretch>
            <a:fillRect/>
          </a:stretch>
        </p:blipFill>
        <p:spPr>
          <a:xfrm>
            <a:off x="7980197" y="261646"/>
            <a:ext cx="3939661" cy="403805"/>
          </a:xfrm>
          <a:prstGeom prst="rect">
            <a:avLst/>
          </a:prstGeom>
        </p:spPr>
      </p:pic>
      <p:pic>
        <p:nvPicPr>
          <p:cNvPr id="11" name="Picture 10" descr="Timeline&#10;&#10;Description automatically generated">
            <a:extLst>
              <a:ext uri="{FF2B5EF4-FFF2-40B4-BE49-F238E27FC236}">
                <a16:creationId xmlns:a16="http://schemas.microsoft.com/office/drawing/2014/main" id="{E6794DB0-0DD4-F62B-C822-1C766B8EEE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5461" y="923462"/>
            <a:ext cx="8641078" cy="4792515"/>
          </a:xfrm>
          <a:prstGeom prst="rect">
            <a:avLst/>
          </a:prstGeom>
          <a:noFill/>
        </p:spPr>
      </p:pic>
    </p:spTree>
    <p:extLst>
      <p:ext uri="{BB962C8B-B14F-4D97-AF65-F5344CB8AC3E}">
        <p14:creationId xmlns:p14="http://schemas.microsoft.com/office/powerpoint/2010/main" val="2639310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89110CD6-D980-45CA-ADF3-B14B3DBF692D}"/>
              </a:ext>
            </a:extLst>
          </p:cNvPr>
          <p:cNvSpPr/>
          <p:nvPr/>
        </p:nvSpPr>
        <p:spPr>
          <a:xfrm flipH="1">
            <a:off x="1972493" y="881743"/>
            <a:ext cx="7747976" cy="4920342"/>
          </a:xfrm>
          <a:prstGeom prst="parallelogram">
            <a:avLst>
              <a:gd name="adj" fmla="val 34879"/>
            </a:avLst>
          </a:prstGeom>
          <a:solidFill>
            <a:srgbClr val="FAE7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C89FE105-552B-4121-9D07-457323830411}"/>
              </a:ext>
            </a:extLst>
          </p:cNvPr>
          <p:cNvSpPr txBox="1">
            <a:spLocks/>
          </p:cNvSpPr>
          <p:nvPr/>
        </p:nvSpPr>
        <p:spPr>
          <a:xfrm>
            <a:off x="0" y="881729"/>
            <a:ext cx="4908330" cy="4920344"/>
          </a:xfrm>
          <a:prstGeom prst="rect">
            <a:avLst/>
          </a:prstGeom>
          <a:solidFill>
            <a:srgbClr val="FAE7EC"/>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white"/>
              </a:solidFill>
              <a:effectLst/>
              <a:uLnTx/>
              <a:uFillTx/>
              <a:latin typeface="Helvetica Neue Light"/>
              <a:ea typeface="+mn-ea"/>
              <a:cs typeface="+mn-cs"/>
            </a:endParaRPr>
          </a:p>
        </p:txBody>
      </p:sp>
      <p:sp>
        <p:nvSpPr>
          <p:cNvPr id="4" name="Title 3">
            <a:extLst>
              <a:ext uri="{FF2B5EF4-FFF2-40B4-BE49-F238E27FC236}">
                <a16:creationId xmlns:a16="http://schemas.microsoft.com/office/drawing/2014/main" id="{B4136A9B-197B-4122-95D9-EF976CE8C1EE}"/>
              </a:ext>
            </a:extLst>
          </p:cNvPr>
          <p:cNvSpPr>
            <a:spLocks noGrp="1"/>
          </p:cNvSpPr>
          <p:nvPr>
            <p:ph type="title"/>
          </p:nvPr>
        </p:nvSpPr>
        <p:spPr>
          <a:xfrm>
            <a:off x="272142" y="184150"/>
            <a:ext cx="11669487" cy="558799"/>
          </a:xfrm>
        </p:spPr>
        <p:txBody>
          <a:bodyPr>
            <a:normAutofit/>
          </a:bodyPr>
          <a:lstStyle/>
          <a:p>
            <a:r>
              <a:rPr lang="en-GB" sz="3200" dirty="0"/>
              <a:t>Our shared vision </a:t>
            </a:r>
          </a:p>
        </p:txBody>
      </p:sp>
      <p:cxnSp>
        <p:nvCxnSpPr>
          <p:cNvPr id="3" name="Straight Connector 2">
            <a:extLst>
              <a:ext uri="{FF2B5EF4-FFF2-40B4-BE49-F238E27FC236}">
                <a16:creationId xmlns:a16="http://schemas.microsoft.com/office/drawing/2014/main" id="{6CD6EDF7-E7A5-42D8-AB9D-EBB4A70935B2}"/>
              </a:ext>
            </a:extLst>
          </p:cNvPr>
          <p:cNvCxnSpPr>
            <a:cxnSpLocks/>
          </p:cNvCxnSpPr>
          <p:nvPr/>
        </p:nvCxnSpPr>
        <p:spPr>
          <a:xfrm>
            <a:off x="0" y="881743"/>
            <a:ext cx="12191999" cy="0"/>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4DFCEC3-D318-4776-B759-24B02ECAC370}"/>
              </a:ext>
            </a:extLst>
          </p:cNvPr>
          <p:cNvCxnSpPr>
            <a:cxnSpLocks/>
          </p:cNvCxnSpPr>
          <p:nvPr/>
        </p:nvCxnSpPr>
        <p:spPr>
          <a:xfrm>
            <a:off x="0" y="5802085"/>
            <a:ext cx="12191999" cy="1"/>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0664579-7F00-4F61-98C5-D236B2C14F95}"/>
              </a:ext>
            </a:extLst>
          </p:cNvPr>
          <p:cNvSpPr/>
          <p:nvPr/>
        </p:nvSpPr>
        <p:spPr>
          <a:xfrm>
            <a:off x="272140" y="1484398"/>
            <a:ext cx="11669489" cy="3610109"/>
          </a:xfrm>
          <a:prstGeom prst="rect">
            <a:avLst/>
          </a:prstGeom>
          <a:solidFill>
            <a:srgbClr val="E6E6E6"/>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mj-lt"/>
              </a:rPr>
              <a:t>Working collaboratively to give babies, children, young people and their families the best chance in life…</a:t>
            </a:r>
          </a:p>
          <a:p>
            <a:pPr algn="ctr"/>
            <a:endParaRPr lang="en-GB" sz="2800" dirty="0">
              <a:solidFill>
                <a:schemeClr val="tx1"/>
              </a:solidFill>
              <a:latin typeface="+mj-lt"/>
            </a:endParaRPr>
          </a:p>
          <a:p>
            <a:pPr algn="ctr"/>
            <a:r>
              <a:rPr lang="en-GB" sz="2800" dirty="0">
                <a:solidFill>
                  <a:schemeClr val="tx1"/>
                </a:solidFill>
                <a:latin typeface="+mj-lt"/>
              </a:rPr>
              <a:t>…so every baby, child, young person and their family gets the best start, is heathy, happy and achieves, thrives in inclusive schools and settings, in inclusive communities, are safe and secure, free from neglect, harm and exploitation, and grow up to be successful young adults. </a:t>
            </a:r>
          </a:p>
        </p:txBody>
      </p:sp>
      <p:pic>
        <p:nvPicPr>
          <p:cNvPr id="8" name="Picture 7">
            <a:extLst>
              <a:ext uri="{FF2B5EF4-FFF2-40B4-BE49-F238E27FC236}">
                <a16:creationId xmlns:a16="http://schemas.microsoft.com/office/drawing/2014/main" id="{7E0C4F30-1825-FF13-3E0E-626C75A0309E}"/>
              </a:ext>
            </a:extLst>
          </p:cNvPr>
          <p:cNvPicPr>
            <a:picLocks noChangeAspect="1"/>
          </p:cNvPicPr>
          <p:nvPr/>
        </p:nvPicPr>
        <p:blipFill>
          <a:blip r:embed="rId3"/>
          <a:stretch>
            <a:fillRect/>
          </a:stretch>
        </p:blipFill>
        <p:spPr>
          <a:xfrm>
            <a:off x="7980197" y="261646"/>
            <a:ext cx="3939661" cy="403805"/>
          </a:xfrm>
          <a:prstGeom prst="rect">
            <a:avLst/>
          </a:prstGeom>
        </p:spPr>
      </p:pic>
    </p:spTree>
    <p:extLst>
      <p:ext uri="{BB962C8B-B14F-4D97-AF65-F5344CB8AC3E}">
        <p14:creationId xmlns:p14="http://schemas.microsoft.com/office/powerpoint/2010/main" val="768628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89110CD6-D980-45CA-ADF3-B14B3DBF692D}"/>
              </a:ext>
            </a:extLst>
          </p:cNvPr>
          <p:cNvSpPr/>
          <p:nvPr/>
        </p:nvSpPr>
        <p:spPr>
          <a:xfrm flipH="1">
            <a:off x="1972493" y="881743"/>
            <a:ext cx="7747976" cy="4920342"/>
          </a:xfrm>
          <a:prstGeom prst="parallelogram">
            <a:avLst>
              <a:gd name="adj" fmla="val 34879"/>
            </a:avLst>
          </a:prstGeom>
          <a:solidFill>
            <a:srgbClr val="FAE7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C89FE105-552B-4121-9D07-457323830411}"/>
              </a:ext>
            </a:extLst>
          </p:cNvPr>
          <p:cNvSpPr txBox="1">
            <a:spLocks/>
          </p:cNvSpPr>
          <p:nvPr/>
        </p:nvSpPr>
        <p:spPr>
          <a:xfrm>
            <a:off x="0" y="881729"/>
            <a:ext cx="4908330" cy="4920344"/>
          </a:xfrm>
          <a:prstGeom prst="rect">
            <a:avLst/>
          </a:prstGeom>
          <a:solidFill>
            <a:srgbClr val="FAE7EC"/>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white"/>
              </a:solidFill>
              <a:effectLst/>
              <a:uLnTx/>
              <a:uFillTx/>
              <a:latin typeface="Helvetica Neue Light"/>
              <a:ea typeface="+mn-ea"/>
              <a:cs typeface="+mn-cs"/>
            </a:endParaRPr>
          </a:p>
        </p:txBody>
      </p:sp>
      <p:sp>
        <p:nvSpPr>
          <p:cNvPr id="4" name="Title 3">
            <a:extLst>
              <a:ext uri="{FF2B5EF4-FFF2-40B4-BE49-F238E27FC236}">
                <a16:creationId xmlns:a16="http://schemas.microsoft.com/office/drawing/2014/main" id="{B4136A9B-197B-4122-95D9-EF976CE8C1EE}"/>
              </a:ext>
            </a:extLst>
          </p:cNvPr>
          <p:cNvSpPr>
            <a:spLocks noGrp="1"/>
          </p:cNvSpPr>
          <p:nvPr>
            <p:ph type="title"/>
          </p:nvPr>
        </p:nvSpPr>
        <p:spPr>
          <a:xfrm>
            <a:off x="272142" y="184150"/>
            <a:ext cx="11669487" cy="558799"/>
          </a:xfrm>
        </p:spPr>
        <p:txBody>
          <a:bodyPr>
            <a:normAutofit/>
          </a:bodyPr>
          <a:lstStyle/>
          <a:p>
            <a:r>
              <a:rPr lang="en-GB" sz="3200" dirty="0"/>
              <a:t>Our shared BEST CHANCE IN LIFE partnership pledge</a:t>
            </a:r>
            <a:r>
              <a:rPr lang="en-GB" sz="3200" dirty="0">
                <a:solidFill>
                  <a:srgbClr val="C00000"/>
                </a:solidFill>
              </a:rPr>
              <a:t>s</a:t>
            </a:r>
          </a:p>
        </p:txBody>
      </p:sp>
      <p:cxnSp>
        <p:nvCxnSpPr>
          <p:cNvPr id="3" name="Straight Connector 2">
            <a:extLst>
              <a:ext uri="{FF2B5EF4-FFF2-40B4-BE49-F238E27FC236}">
                <a16:creationId xmlns:a16="http://schemas.microsoft.com/office/drawing/2014/main" id="{6CD6EDF7-E7A5-42D8-AB9D-EBB4A70935B2}"/>
              </a:ext>
            </a:extLst>
          </p:cNvPr>
          <p:cNvCxnSpPr>
            <a:cxnSpLocks/>
          </p:cNvCxnSpPr>
          <p:nvPr/>
        </p:nvCxnSpPr>
        <p:spPr>
          <a:xfrm>
            <a:off x="0" y="881743"/>
            <a:ext cx="12191999" cy="0"/>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4DFCEC3-D318-4776-B759-24B02ECAC370}"/>
              </a:ext>
            </a:extLst>
          </p:cNvPr>
          <p:cNvCxnSpPr>
            <a:cxnSpLocks/>
          </p:cNvCxnSpPr>
          <p:nvPr/>
        </p:nvCxnSpPr>
        <p:spPr>
          <a:xfrm>
            <a:off x="0" y="5802085"/>
            <a:ext cx="12191999" cy="1"/>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2F6322D-999D-69D1-29DE-BE1DC64C66CD}"/>
              </a:ext>
            </a:extLst>
          </p:cNvPr>
          <p:cNvSpPr/>
          <p:nvPr/>
        </p:nvSpPr>
        <p:spPr>
          <a:xfrm>
            <a:off x="173517" y="3074595"/>
            <a:ext cx="2993571" cy="1129399"/>
          </a:xfrm>
          <a:prstGeom prst="rect">
            <a:avLst/>
          </a:prstGeom>
          <a:solidFill>
            <a:schemeClr val="accent2"/>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bg1"/>
                </a:solidFill>
                <a:latin typeface="+mj-lt"/>
              </a:rPr>
              <a:t>“Baby, child, young person and family centred” and going the extra mile</a:t>
            </a:r>
          </a:p>
        </p:txBody>
      </p:sp>
      <p:sp>
        <p:nvSpPr>
          <p:cNvPr id="16" name="Rectangle 15">
            <a:extLst>
              <a:ext uri="{FF2B5EF4-FFF2-40B4-BE49-F238E27FC236}">
                <a16:creationId xmlns:a16="http://schemas.microsoft.com/office/drawing/2014/main" id="{7ECF62E9-85F0-A0C2-D72E-1C929AE567EE}"/>
              </a:ext>
            </a:extLst>
          </p:cNvPr>
          <p:cNvSpPr/>
          <p:nvPr/>
        </p:nvSpPr>
        <p:spPr>
          <a:xfrm>
            <a:off x="272143" y="984168"/>
            <a:ext cx="11819694" cy="1513704"/>
          </a:xfrm>
          <a:prstGeom prst="rect">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These are our Best Chance Partnership pledges. They embody our values, the way we want to and need to work as a partnership to achieve the challenging ambitions that we have set, and what children, young people, parents and carers have told us matters most. </a:t>
            </a:r>
            <a:endParaRPr lang="en-GB" sz="1400" dirty="0">
              <a:solidFill>
                <a:prstClr val="black"/>
              </a:solidFill>
              <a:latin typeface="+mj-lt"/>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They give us focus for everything we do, to ensure we approach our delivery in a way which puts </a:t>
            </a:r>
            <a:r>
              <a:rPr lang="en-GB" sz="1400" dirty="0">
                <a:solidFill>
                  <a:prstClr val="black"/>
                </a:solidFill>
                <a:latin typeface="+mj-lt"/>
                <a:cs typeface="Times New Roman" panose="02020603050405020304" pitchFamily="18" charset="0"/>
              </a:rPr>
              <a:t>the  child and family first, provides a seamless experience, and gives our babies, children, young people and their families the best chance at life to achieve our shared outcomes.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These values will form a golden thread running through our approach, they will hold us to a high standard and keep us grounded in what matters and provide the basis to hold one another to account.  They will </a:t>
            </a:r>
            <a:r>
              <a:rPr lang="en-GB" sz="1400" dirty="0">
                <a:solidFill>
                  <a:prstClr val="black"/>
                </a:solidFill>
                <a:latin typeface="+mj-lt"/>
                <a:cs typeface="Times New Roman" panose="02020603050405020304" pitchFamily="18" charset="0"/>
              </a:rPr>
              <a:t>enable us to provide care and support in a way that reduces inequality and equity in improved outcomes.</a:t>
            </a:r>
            <a:endParaRPr kumimoji="0" lang="en-GB" sz="1400" b="0"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endParaRPr>
          </a:p>
        </p:txBody>
      </p:sp>
      <p:sp>
        <p:nvSpPr>
          <p:cNvPr id="17" name="Rectangle 16">
            <a:extLst>
              <a:ext uri="{FF2B5EF4-FFF2-40B4-BE49-F238E27FC236}">
                <a16:creationId xmlns:a16="http://schemas.microsoft.com/office/drawing/2014/main" id="{BF24A8AB-CF98-EC7F-99B6-7C401A2BC221}"/>
              </a:ext>
            </a:extLst>
          </p:cNvPr>
          <p:cNvSpPr/>
          <p:nvPr/>
        </p:nvSpPr>
        <p:spPr>
          <a:xfrm>
            <a:off x="1530730" y="4530057"/>
            <a:ext cx="3810001" cy="1129399"/>
          </a:xfrm>
          <a:prstGeom prst="rect">
            <a:avLst/>
          </a:prstGeom>
          <a:solidFill>
            <a:schemeClr val="accent4">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bg1"/>
                </a:solidFill>
                <a:latin typeface="+mj-lt"/>
              </a:rPr>
              <a:t>“Committing to early intervention, strengths based, trauma informed and relational ways of working”</a:t>
            </a:r>
          </a:p>
        </p:txBody>
      </p:sp>
      <p:sp>
        <p:nvSpPr>
          <p:cNvPr id="19" name="Rectangle 18">
            <a:extLst>
              <a:ext uri="{FF2B5EF4-FFF2-40B4-BE49-F238E27FC236}">
                <a16:creationId xmlns:a16="http://schemas.microsoft.com/office/drawing/2014/main" id="{5B1BA7C2-66CA-0A69-5DE4-068C1D7B0D29}"/>
              </a:ext>
            </a:extLst>
          </p:cNvPr>
          <p:cNvSpPr/>
          <p:nvPr/>
        </p:nvSpPr>
        <p:spPr>
          <a:xfrm>
            <a:off x="4908330" y="3496666"/>
            <a:ext cx="2993571" cy="779691"/>
          </a:xfrm>
          <a:prstGeom prst="rect">
            <a:avLst/>
          </a:prstGeom>
          <a:solidFill>
            <a:schemeClr val="accent1">
              <a:lumMod val="60000"/>
              <a:lumOff val="40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bg1"/>
                </a:solidFill>
                <a:latin typeface="+mj-lt"/>
              </a:rPr>
              <a:t>“Compassion, respect, transparency and openness”</a:t>
            </a:r>
          </a:p>
        </p:txBody>
      </p:sp>
      <p:sp>
        <p:nvSpPr>
          <p:cNvPr id="21" name="Rectangle 20">
            <a:extLst>
              <a:ext uri="{FF2B5EF4-FFF2-40B4-BE49-F238E27FC236}">
                <a16:creationId xmlns:a16="http://schemas.microsoft.com/office/drawing/2014/main" id="{381ED912-09A6-DFA3-0248-094C9D876C59}"/>
              </a:ext>
            </a:extLst>
          </p:cNvPr>
          <p:cNvSpPr/>
          <p:nvPr/>
        </p:nvSpPr>
        <p:spPr>
          <a:xfrm>
            <a:off x="6775270" y="4692376"/>
            <a:ext cx="3810001" cy="793992"/>
          </a:xfrm>
          <a:prstGeom prst="rect">
            <a:avLst/>
          </a:prstGeom>
          <a:solidFill>
            <a:srgbClr val="92D050"/>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bg1"/>
                </a:solidFill>
                <a:latin typeface="+mj-lt"/>
              </a:rPr>
              <a:t>“Integrating and joining up where it makes sense” </a:t>
            </a:r>
          </a:p>
        </p:txBody>
      </p:sp>
      <p:sp>
        <p:nvSpPr>
          <p:cNvPr id="23" name="Rectangle 22">
            <a:extLst>
              <a:ext uri="{FF2B5EF4-FFF2-40B4-BE49-F238E27FC236}">
                <a16:creationId xmlns:a16="http://schemas.microsoft.com/office/drawing/2014/main" id="{ECE20F76-7FC4-EC98-B75D-8FAE86C4BA13}"/>
              </a:ext>
            </a:extLst>
          </p:cNvPr>
          <p:cNvSpPr/>
          <p:nvPr/>
        </p:nvSpPr>
        <p:spPr>
          <a:xfrm>
            <a:off x="9088486" y="3429000"/>
            <a:ext cx="2993570" cy="915025"/>
          </a:xfrm>
          <a:prstGeom prst="rect">
            <a:avLst/>
          </a:prstGeom>
          <a:solidFill>
            <a:srgbClr val="FF0000"/>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bg1"/>
                </a:solidFill>
                <a:latin typeface="+mj-lt"/>
              </a:rPr>
              <a:t>“Tackling inequality of outcomes and experiences”</a:t>
            </a:r>
          </a:p>
        </p:txBody>
      </p:sp>
    </p:spTree>
    <p:extLst>
      <p:ext uri="{BB962C8B-B14F-4D97-AF65-F5344CB8AC3E}">
        <p14:creationId xmlns:p14="http://schemas.microsoft.com/office/powerpoint/2010/main" val="750458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89110CD6-D980-45CA-ADF3-B14B3DBF692D}"/>
              </a:ext>
            </a:extLst>
          </p:cNvPr>
          <p:cNvSpPr/>
          <p:nvPr/>
        </p:nvSpPr>
        <p:spPr>
          <a:xfrm flipH="1">
            <a:off x="2492829" y="881743"/>
            <a:ext cx="7227640" cy="4920342"/>
          </a:xfrm>
          <a:prstGeom prst="parallelogram">
            <a:avLst>
              <a:gd name="adj" fmla="val 34879"/>
            </a:avLst>
          </a:prstGeom>
          <a:solidFill>
            <a:srgbClr val="FAE7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C89FE105-552B-4121-9D07-457323830411}"/>
              </a:ext>
            </a:extLst>
          </p:cNvPr>
          <p:cNvSpPr txBox="1">
            <a:spLocks/>
          </p:cNvSpPr>
          <p:nvPr/>
        </p:nvSpPr>
        <p:spPr>
          <a:xfrm>
            <a:off x="0" y="881729"/>
            <a:ext cx="4908330" cy="4920344"/>
          </a:xfrm>
          <a:prstGeom prst="rect">
            <a:avLst/>
          </a:prstGeom>
          <a:solidFill>
            <a:srgbClr val="FAE7EC"/>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white"/>
              </a:solidFill>
              <a:effectLst/>
              <a:uLnTx/>
              <a:uFillTx/>
              <a:latin typeface="Helvetica Neue Light"/>
              <a:ea typeface="+mn-ea"/>
              <a:cs typeface="+mn-cs"/>
            </a:endParaRPr>
          </a:p>
        </p:txBody>
      </p:sp>
      <p:sp>
        <p:nvSpPr>
          <p:cNvPr id="4" name="Title 3">
            <a:extLst>
              <a:ext uri="{FF2B5EF4-FFF2-40B4-BE49-F238E27FC236}">
                <a16:creationId xmlns:a16="http://schemas.microsoft.com/office/drawing/2014/main" id="{B4136A9B-197B-4122-95D9-EF976CE8C1EE}"/>
              </a:ext>
            </a:extLst>
          </p:cNvPr>
          <p:cNvSpPr>
            <a:spLocks noGrp="1"/>
          </p:cNvSpPr>
          <p:nvPr>
            <p:ph type="title"/>
          </p:nvPr>
        </p:nvSpPr>
        <p:spPr>
          <a:xfrm>
            <a:off x="272142" y="184150"/>
            <a:ext cx="11669487" cy="558799"/>
          </a:xfrm>
        </p:spPr>
        <p:txBody>
          <a:bodyPr>
            <a:normAutofit/>
          </a:bodyPr>
          <a:lstStyle/>
          <a:p>
            <a:r>
              <a:rPr lang="en-GB" sz="3200" dirty="0"/>
              <a:t>Our shared strategic outcomes framework </a:t>
            </a:r>
          </a:p>
        </p:txBody>
      </p:sp>
      <p:cxnSp>
        <p:nvCxnSpPr>
          <p:cNvPr id="3" name="Straight Connector 2">
            <a:extLst>
              <a:ext uri="{FF2B5EF4-FFF2-40B4-BE49-F238E27FC236}">
                <a16:creationId xmlns:a16="http://schemas.microsoft.com/office/drawing/2014/main" id="{6CD6EDF7-E7A5-42D8-AB9D-EBB4A70935B2}"/>
              </a:ext>
            </a:extLst>
          </p:cNvPr>
          <p:cNvCxnSpPr>
            <a:cxnSpLocks/>
          </p:cNvCxnSpPr>
          <p:nvPr/>
        </p:nvCxnSpPr>
        <p:spPr>
          <a:xfrm>
            <a:off x="0" y="881743"/>
            <a:ext cx="12191999" cy="0"/>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4DFCEC3-D318-4776-B759-24B02ECAC370}"/>
              </a:ext>
            </a:extLst>
          </p:cNvPr>
          <p:cNvCxnSpPr>
            <a:cxnSpLocks/>
          </p:cNvCxnSpPr>
          <p:nvPr/>
        </p:nvCxnSpPr>
        <p:spPr>
          <a:xfrm>
            <a:off x="0" y="5802085"/>
            <a:ext cx="12191999" cy="1"/>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6CF33D69-1861-4330-A363-E416C0276429}"/>
              </a:ext>
            </a:extLst>
          </p:cNvPr>
          <p:cNvGrpSpPr/>
          <p:nvPr/>
        </p:nvGrpSpPr>
        <p:grpSpPr>
          <a:xfrm>
            <a:off x="3254903" y="1055914"/>
            <a:ext cx="7325612" cy="4619609"/>
            <a:chOff x="2471531" y="1020524"/>
            <a:chExt cx="7325612" cy="4619609"/>
          </a:xfrm>
        </p:grpSpPr>
        <p:sp>
          <p:nvSpPr>
            <p:cNvPr id="7" name="Hexagon 6">
              <a:extLst>
                <a:ext uri="{FF2B5EF4-FFF2-40B4-BE49-F238E27FC236}">
                  <a16:creationId xmlns:a16="http://schemas.microsoft.com/office/drawing/2014/main" id="{F55052D3-2A3B-4FB6-A1C7-135B987B9D6D}"/>
                </a:ext>
              </a:extLst>
            </p:cNvPr>
            <p:cNvSpPr/>
            <p:nvPr/>
          </p:nvSpPr>
          <p:spPr>
            <a:xfrm>
              <a:off x="2471531" y="1020524"/>
              <a:ext cx="7325612" cy="4619609"/>
            </a:xfrm>
            <a:prstGeom prst="hexagon">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Hexagon 1">
              <a:extLst>
                <a:ext uri="{FF2B5EF4-FFF2-40B4-BE49-F238E27FC236}">
                  <a16:creationId xmlns:a16="http://schemas.microsoft.com/office/drawing/2014/main" id="{136CDC5E-4965-493B-9D7B-5BB3A2C88A1A}"/>
                </a:ext>
              </a:extLst>
            </p:cNvPr>
            <p:cNvSpPr/>
            <p:nvPr/>
          </p:nvSpPr>
          <p:spPr>
            <a:xfrm>
              <a:off x="2864348" y="2268981"/>
              <a:ext cx="2427514" cy="2090056"/>
            </a:xfrm>
            <a:prstGeom prst="hexagon">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…get the best start, be healthy, be happy and achieve</a:t>
              </a:r>
            </a:p>
          </p:txBody>
        </p:sp>
        <p:sp>
          <p:nvSpPr>
            <p:cNvPr id="11" name="Hexagon 10">
              <a:extLst>
                <a:ext uri="{FF2B5EF4-FFF2-40B4-BE49-F238E27FC236}">
                  <a16:creationId xmlns:a16="http://schemas.microsoft.com/office/drawing/2014/main" id="{A210707C-EF16-4794-9105-B0E819D8E986}"/>
                </a:ext>
              </a:extLst>
            </p:cNvPr>
            <p:cNvSpPr/>
            <p:nvPr/>
          </p:nvSpPr>
          <p:spPr>
            <a:xfrm>
              <a:off x="6996329" y="2275791"/>
              <a:ext cx="2427514" cy="2090056"/>
            </a:xfrm>
            <a:prstGeom prst="hexagon">
              <a:avLst/>
            </a:prstGeom>
            <a:solidFill>
              <a:srgbClr val="458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…be safe and secure, free from neglect, harm and exploitation </a:t>
              </a:r>
            </a:p>
          </p:txBody>
        </p:sp>
        <p:sp>
          <p:nvSpPr>
            <p:cNvPr id="10" name="Hexagon 9">
              <a:extLst>
                <a:ext uri="{FF2B5EF4-FFF2-40B4-BE49-F238E27FC236}">
                  <a16:creationId xmlns:a16="http://schemas.microsoft.com/office/drawing/2014/main" id="{9E7FA537-2F47-43B0-8F2D-6CFC15CDC2DE}"/>
                </a:ext>
              </a:extLst>
            </p:cNvPr>
            <p:cNvSpPr/>
            <p:nvPr/>
          </p:nvSpPr>
          <p:spPr>
            <a:xfrm>
              <a:off x="4920621" y="3390209"/>
              <a:ext cx="2427514" cy="2090056"/>
            </a:xfrm>
            <a:prstGeom prst="hexagon">
              <a:avLst/>
            </a:prstGeom>
            <a:solidFill>
              <a:srgbClr val="D6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…to thrive in inclusive schools and settings, in inclusive  communities</a:t>
              </a:r>
            </a:p>
          </p:txBody>
        </p:sp>
        <p:sp>
          <p:nvSpPr>
            <p:cNvPr id="12" name="Hexagon 11">
              <a:extLst>
                <a:ext uri="{FF2B5EF4-FFF2-40B4-BE49-F238E27FC236}">
                  <a16:creationId xmlns:a16="http://schemas.microsoft.com/office/drawing/2014/main" id="{D3020D74-99B1-4F90-884D-137BFE59800F}"/>
                </a:ext>
              </a:extLst>
            </p:cNvPr>
            <p:cNvSpPr/>
            <p:nvPr/>
          </p:nvSpPr>
          <p:spPr>
            <a:xfrm>
              <a:off x="4920621" y="1161373"/>
              <a:ext cx="2427514" cy="2090056"/>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…grow up to be successful young adults</a:t>
              </a:r>
            </a:p>
          </p:txBody>
        </p:sp>
      </p:grpSp>
      <p:sp>
        <p:nvSpPr>
          <p:cNvPr id="15" name="Title 3">
            <a:extLst>
              <a:ext uri="{FF2B5EF4-FFF2-40B4-BE49-F238E27FC236}">
                <a16:creationId xmlns:a16="http://schemas.microsoft.com/office/drawing/2014/main" id="{0DFA4163-38AB-4722-83CD-DDE3F5D81D41}"/>
              </a:ext>
            </a:extLst>
          </p:cNvPr>
          <p:cNvSpPr txBox="1">
            <a:spLocks/>
          </p:cNvSpPr>
          <p:nvPr/>
        </p:nvSpPr>
        <p:spPr>
          <a:xfrm>
            <a:off x="202020" y="1043696"/>
            <a:ext cx="1798240" cy="4596437"/>
          </a:xfrm>
          <a:prstGeom prst="rect">
            <a:avLst/>
          </a:prstGeom>
          <a:solidFill>
            <a:schemeClr val="bg1">
              <a:lumMod val="85000"/>
            </a:schemeClr>
          </a:solid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7000"/>
              </a:lnSpc>
            </a:pPr>
            <a:r>
              <a:rPr lang="en-GB" sz="2000" dirty="0">
                <a:cs typeface="Times New Roman" panose="02020603050405020304" pitchFamily="18" charset="0"/>
              </a:rPr>
              <a:t>We want our babies, children and young people to…</a:t>
            </a:r>
          </a:p>
        </p:txBody>
      </p:sp>
    </p:spTree>
    <p:extLst>
      <p:ext uri="{BB962C8B-B14F-4D97-AF65-F5344CB8AC3E}">
        <p14:creationId xmlns:p14="http://schemas.microsoft.com/office/powerpoint/2010/main" val="1018649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C89FE105-552B-4121-9D07-457323830411}"/>
              </a:ext>
            </a:extLst>
          </p:cNvPr>
          <p:cNvSpPr txBox="1">
            <a:spLocks/>
          </p:cNvSpPr>
          <p:nvPr/>
        </p:nvSpPr>
        <p:spPr>
          <a:xfrm>
            <a:off x="0" y="881729"/>
            <a:ext cx="4908330" cy="4920344"/>
          </a:xfrm>
          <a:prstGeom prst="rect">
            <a:avLst/>
          </a:prstGeom>
          <a:solidFill>
            <a:srgbClr val="FAE7EC"/>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white"/>
              </a:solidFill>
              <a:effectLst/>
              <a:uLnTx/>
              <a:uFillTx/>
              <a:latin typeface="Helvetica Neue Light"/>
              <a:ea typeface="+mn-ea"/>
              <a:cs typeface="+mn-cs"/>
            </a:endParaRPr>
          </a:p>
        </p:txBody>
      </p:sp>
      <p:sp>
        <p:nvSpPr>
          <p:cNvPr id="4" name="Title 3">
            <a:extLst>
              <a:ext uri="{FF2B5EF4-FFF2-40B4-BE49-F238E27FC236}">
                <a16:creationId xmlns:a16="http://schemas.microsoft.com/office/drawing/2014/main" id="{B4136A9B-197B-4122-95D9-EF976CE8C1EE}"/>
              </a:ext>
            </a:extLst>
          </p:cNvPr>
          <p:cNvSpPr>
            <a:spLocks noGrp="1"/>
          </p:cNvSpPr>
          <p:nvPr>
            <p:ph type="title"/>
          </p:nvPr>
        </p:nvSpPr>
        <p:spPr>
          <a:xfrm>
            <a:off x="272142" y="184150"/>
            <a:ext cx="11669487" cy="558799"/>
          </a:xfrm>
        </p:spPr>
        <p:txBody>
          <a:bodyPr>
            <a:normAutofit/>
          </a:bodyPr>
          <a:lstStyle/>
          <a:p>
            <a:r>
              <a:rPr lang="en-GB" sz="3200" dirty="0"/>
              <a:t>The outcomes children and young people want the most</a:t>
            </a:r>
          </a:p>
        </p:txBody>
      </p:sp>
      <p:cxnSp>
        <p:nvCxnSpPr>
          <p:cNvPr id="3" name="Straight Connector 2">
            <a:extLst>
              <a:ext uri="{FF2B5EF4-FFF2-40B4-BE49-F238E27FC236}">
                <a16:creationId xmlns:a16="http://schemas.microsoft.com/office/drawing/2014/main" id="{6CD6EDF7-E7A5-42D8-AB9D-EBB4A70935B2}"/>
              </a:ext>
            </a:extLst>
          </p:cNvPr>
          <p:cNvCxnSpPr>
            <a:cxnSpLocks/>
          </p:cNvCxnSpPr>
          <p:nvPr/>
        </p:nvCxnSpPr>
        <p:spPr>
          <a:xfrm>
            <a:off x="0" y="881743"/>
            <a:ext cx="12191999" cy="0"/>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4DFCEC3-D318-4776-B759-24B02ECAC370}"/>
              </a:ext>
            </a:extLst>
          </p:cNvPr>
          <p:cNvCxnSpPr>
            <a:cxnSpLocks/>
          </p:cNvCxnSpPr>
          <p:nvPr/>
        </p:nvCxnSpPr>
        <p:spPr>
          <a:xfrm>
            <a:off x="0" y="5802085"/>
            <a:ext cx="12191999" cy="1"/>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sp>
        <p:nvSpPr>
          <p:cNvPr id="15" name="Title 3">
            <a:extLst>
              <a:ext uri="{FF2B5EF4-FFF2-40B4-BE49-F238E27FC236}">
                <a16:creationId xmlns:a16="http://schemas.microsoft.com/office/drawing/2014/main" id="{0DFA4163-38AB-4722-83CD-DDE3F5D81D41}"/>
              </a:ext>
            </a:extLst>
          </p:cNvPr>
          <p:cNvSpPr txBox="1">
            <a:spLocks/>
          </p:cNvSpPr>
          <p:nvPr/>
        </p:nvSpPr>
        <p:spPr>
          <a:xfrm>
            <a:off x="202020" y="1043696"/>
            <a:ext cx="1798240" cy="4596437"/>
          </a:xfrm>
          <a:prstGeom prst="rect">
            <a:avLst/>
          </a:prstGeom>
          <a:solidFill>
            <a:schemeClr val="bg1">
              <a:lumMod val="85000"/>
            </a:schemeClr>
          </a:solid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7000"/>
              </a:lnSpc>
            </a:pPr>
            <a:r>
              <a:rPr lang="en-GB" sz="2000" dirty="0">
                <a:cs typeface="Times New Roman" panose="02020603050405020304" pitchFamily="18" charset="0"/>
              </a:rPr>
              <a:t>In our extensive consultation with children, young people and families, they have told us…</a:t>
            </a:r>
          </a:p>
        </p:txBody>
      </p:sp>
      <p:grpSp>
        <p:nvGrpSpPr>
          <p:cNvPr id="120" name="Group 119">
            <a:extLst>
              <a:ext uri="{FF2B5EF4-FFF2-40B4-BE49-F238E27FC236}">
                <a16:creationId xmlns:a16="http://schemas.microsoft.com/office/drawing/2014/main" id="{D2FAFEAB-1255-9623-2324-03EEF53425C0}"/>
              </a:ext>
            </a:extLst>
          </p:cNvPr>
          <p:cNvGrpSpPr/>
          <p:nvPr/>
        </p:nvGrpSpPr>
        <p:grpSpPr>
          <a:xfrm>
            <a:off x="1633255" y="1005822"/>
            <a:ext cx="10356725" cy="4671741"/>
            <a:chOff x="1762327" y="1011357"/>
            <a:chExt cx="10356725" cy="4671741"/>
          </a:xfrm>
        </p:grpSpPr>
        <p:grpSp>
          <p:nvGrpSpPr>
            <p:cNvPr id="80" name="Group 79">
              <a:extLst>
                <a:ext uri="{FF2B5EF4-FFF2-40B4-BE49-F238E27FC236}">
                  <a16:creationId xmlns:a16="http://schemas.microsoft.com/office/drawing/2014/main" id="{31042479-B03D-8B9E-8092-7760140642A5}"/>
                </a:ext>
              </a:extLst>
            </p:cNvPr>
            <p:cNvGrpSpPr/>
            <p:nvPr/>
          </p:nvGrpSpPr>
          <p:grpSpPr>
            <a:xfrm>
              <a:off x="8022529" y="2925622"/>
              <a:ext cx="1588795" cy="1276951"/>
              <a:chOff x="7321775" y="3157913"/>
              <a:chExt cx="1588795" cy="1950985"/>
            </a:xfrm>
          </p:grpSpPr>
          <p:sp>
            <p:nvSpPr>
              <p:cNvPr id="81" name="Rectangle: Rounded Corners 80">
                <a:extLst>
                  <a:ext uri="{FF2B5EF4-FFF2-40B4-BE49-F238E27FC236}">
                    <a16:creationId xmlns:a16="http://schemas.microsoft.com/office/drawing/2014/main" id="{E540CE55-70AF-18E8-D5DC-6EBC2D24CE43}"/>
                  </a:ext>
                </a:extLst>
              </p:cNvPr>
              <p:cNvSpPr/>
              <p:nvPr/>
            </p:nvSpPr>
            <p:spPr>
              <a:xfrm>
                <a:off x="7321775" y="3157913"/>
                <a:ext cx="1588795" cy="1950985"/>
              </a:xfrm>
              <a:prstGeom prst="roundRect">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82" name="Rectangle: Rounded Corners 4">
                <a:extLst>
                  <a:ext uri="{FF2B5EF4-FFF2-40B4-BE49-F238E27FC236}">
                    <a16:creationId xmlns:a16="http://schemas.microsoft.com/office/drawing/2014/main" id="{D1F88550-7289-581B-6B35-C79E44493B41}"/>
                  </a:ext>
                </a:extLst>
              </p:cNvPr>
              <p:cNvSpPr txBox="1"/>
              <p:nvPr/>
            </p:nvSpPr>
            <p:spPr>
              <a:xfrm>
                <a:off x="7408515" y="3448966"/>
                <a:ext cx="1437385" cy="13994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mj-lt"/>
                  </a:rPr>
                  <a:t>My Future </a:t>
                </a:r>
                <a:r>
                  <a:rPr lang="en-GB" sz="1400" kern="1200" dirty="0">
                    <a:latin typeface="+mj-lt"/>
                  </a:rPr>
                  <a:t>- I have a plan for my future and I feel empowered achieve it</a:t>
                </a:r>
              </a:p>
            </p:txBody>
          </p:sp>
        </p:grpSp>
        <p:grpSp>
          <p:nvGrpSpPr>
            <p:cNvPr id="83" name="Group 82">
              <a:extLst>
                <a:ext uri="{FF2B5EF4-FFF2-40B4-BE49-F238E27FC236}">
                  <a16:creationId xmlns:a16="http://schemas.microsoft.com/office/drawing/2014/main" id="{C9ECBA75-7601-9685-287E-3E91BE005365}"/>
                </a:ext>
              </a:extLst>
            </p:cNvPr>
            <p:cNvGrpSpPr/>
            <p:nvPr/>
          </p:nvGrpSpPr>
          <p:grpSpPr>
            <a:xfrm>
              <a:off x="8444515" y="1798536"/>
              <a:ext cx="1588795" cy="1015044"/>
              <a:chOff x="7760160" y="1137916"/>
              <a:chExt cx="1588795" cy="1032717"/>
            </a:xfrm>
          </p:grpSpPr>
          <p:sp>
            <p:nvSpPr>
              <p:cNvPr id="84" name="Rectangle: Rounded Corners 83">
                <a:extLst>
                  <a:ext uri="{FF2B5EF4-FFF2-40B4-BE49-F238E27FC236}">
                    <a16:creationId xmlns:a16="http://schemas.microsoft.com/office/drawing/2014/main" id="{447D4649-A069-F498-DD7C-F8D895B26F78}"/>
                  </a:ext>
                </a:extLst>
              </p:cNvPr>
              <p:cNvSpPr/>
              <p:nvPr/>
            </p:nvSpPr>
            <p:spPr>
              <a:xfrm>
                <a:off x="7760160" y="1137916"/>
                <a:ext cx="1588795" cy="1032717"/>
              </a:xfrm>
              <a:prstGeom prst="roundRect">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85" name="Rectangle: Rounded Corners 4">
                <a:extLst>
                  <a:ext uri="{FF2B5EF4-FFF2-40B4-BE49-F238E27FC236}">
                    <a16:creationId xmlns:a16="http://schemas.microsoft.com/office/drawing/2014/main" id="{DB20C095-B6CC-0F89-D878-D31EF34F3C76}"/>
                  </a:ext>
                </a:extLst>
              </p:cNvPr>
              <p:cNvSpPr txBox="1"/>
              <p:nvPr/>
            </p:nvSpPr>
            <p:spPr>
              <a:xfrm>
                <a:off x="7810573" y="1188330"/>
                <a:ext cx="1487969" cy="9318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mj-lt"/>
                  </a:rPr>
                  <a:t>My Voice </a:t>
                </a:r>
                <a:r>
                  <a:rPr lang="en-GB" sz="1400" kern="1200" dirty="0">
                    <a:latin typeface="+mj-lt"/>
                  </a:rPr>
                  <a:t>- my views are actively listened and responded to</a:t>
                </a:r>
              </a:p>
            </p:txBody>
          </p:sp>
        </p:grpSp>
        <p:grpSp>
          <p:nvGrpSpPr>
            <p:cNvPr id="86" name="Group 85">
              <a:extLst>
                <a:ext uri="{FF2B5EF4-FFF2-40B4-BE49-F238E27FC236}">
                  <a16:creationId xmlns:a16="http://schemas.microsoft.com/office/drawing/2014/main" id="{AE904245-8C3C-4BFD-BF8D-5E01C5E964A1}"/>
                </a:ext>
              </a:extLst>
            </p:cNvPr>
            <p:cNvGrpSpPr/>
            <p:nvPr/>
          </p:nvGrpSpPr>
          <p:grpSpPr>
            <a:xfrm>
              <a:off x="5668224" y="1658900"/>
              <a:ext cx="2690908" cy="959260"/>
              <a:chOff x="4532103" y="721743"/>
              <a:chExt cx="1588795" cy="1032717"/>
            </a:xfrm>
          </p:grpSpPr>
          <p:sp>
            <p:nvSpPr>
              <p:cNvPr id="87" name="Rectangle: Rounded Corners 86">
                <a:extLst>
                  <a:ext uri="{FF2B5EF4-FFF2-40B4-BE49-F238E27FC236}">
                    <a16:creationId xmlns:a16="http://schemas.microsoft.com/office/drawing/2014/main" id="{7EF91ECA-F2A2-352D-8513-03D7DF7D818F}"/>
                  </a:ext>
                </a:extLst>
              </p:cNvPr>
              <p:cNvSpPr/>
              <p:nvPr/>
            </p:nvSpPr>
            <p:spPr>
              <a:xfrm>
                <a:off x="4532103" y="721743"/>
                <a:ext cx="1588795" cy="1032717"/>
              </a:xfrm>
              <a:prstGeom prst="roundRect">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88" name="Rectangle: Rounded Corners 4">
                <a:extLst>
                  <a:ext uri="{FF2B5EF4-FFF2-40B4-BE49-F238E27FC236}">
                    <a16:creationId xmlns:a16="http://schemas.microsoft.com/office/drawing/2014/main" id="{AB2E0DD8-2F30-DAF4-5CC4-FEB4A05F5EDF}"/>
                  </a:ext>
                </a:extLst>
              </p:cNvPr>
              <p:cNvSpPr txBox="1"/>
              <p:nvPr/>
            </p:nvSpPr>
            <p:spPr>
              <a:xfrm>
                <a:off x="4582516" y="772156"/>
                <a:ext cx="1487969" cy="9318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b="1" kern="1200" dirty="0">
                    <a:latin typeface="+mj-lt"/>
                  </a:rPr>
                  <a:t>My Quality of Life  </a:t>
                </a:r>
                <a:r>
                  <a:rPr lang="en-GB" sz="1400" kern="1200" dirty="0">
                    <a:latin typeface="+mj-lt"/>
                  </a:rPr>
                  <a:t>- I feel satisfied with my life and feel positive about the future</a:t>
                </a:r>
              </a:p>
            </p:txBody>
          </p:sp>
        </p:grpSp>
        <p:grpSp>
          <p:nvGrpSpPr>
            <p:cNvPr id="89" name="Group 88">
              <a:extLst>
                <a:ext uri="{FF2B5EF4-FFF2-40B4-BE49-F238E27FC236}">
                  <a16:creationId xmlns:a16="http://schemas.microsoft.com/office/drawing/2014/main" id="{1C63A79D-A2DE-9A85-8EB2-4BCD48F5B05D}"/>
                </a:ext>
              </a:extLst>
            </p:cNvPr>
            <p:cNvGrpSpPr/>
            <p:nvPr/>
          </p:nvGrpSpPr>
          <p:grpSpPr>
            <a:xfrm>
              <a:off x="3880958" y="1816165"/>
              <a:ext cx="1588795" cy="1032717"/>
              <a:chOff x="2890245" y="1115308"/>
              <a:chExt cx="1588795" cy="1032717"/>
            </a:xfrm>
          </p:grpSpPr>
          <p:sp>
            <p:nvSpPr>
              <p:cNvPr id="90" name="Rectangle: Rounded Corners 89">
                <a:extLst>
                  <a:ext uri="{FF2B5EF4-FFF2-40B4-BE49-F238E27FC236}">
                    <a16:creationId xmlns:a16="http://schemas.microsoft.com/office/drawing/2014/main" id="{30525E37-1711-3850-51AA-6471E39300A1}"/>
                  </a:ext>
                </a:extLst>
              </p:cNvPr>
              <p:cNvSpPr/>
              <p:nvPr/>
            </p:nvSpPr>
            <p:spPr>
              <a:xfrm>
                <a:off x="2890245" y="1115308"/>
                <a:ext cx="1588795" cy="1032717"/>
              </a:xfrm>
              <a:prstGeom prst="roundRect">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91" name="Rectangle: Rounded Corners 4">
                <a:extLst>
                  <a:ext uri="{FF2B5EF4-FFF2-40B4-BE49-F238E27FC236}">
                    <a16:creationId xmlns:a16="http://schemas.microsoft.com/office/drawing/2014/main" id="{14F9802A-0A51-E1FB-E638-31B68A0C8C31}"/>
                  </a:ext>
                </a:extLst>
              </p:cNvPr>
              <p:cNvSpPr txBox="1"/>
              <p:nvPr/>
            </p:nvSpPr>
            <p:spPr>
              <a:xfrm>
                <a:off x="2940658" y="1165721"/>
                <a:ext cx="1487969" cy="9318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mj-lt"/>
                  </a:rPr>
                  <a:t>My Community </a:t>
                </a:r>
                <a:r>
                  <a:rPr lang="en-GB" sz="1400" kern="1200" dirty="0">
                    <a:latin typeface="+mj-lt"/>
                  </a:rPr>
                  <a:t>- I feel proud to live in Barking and Dagenham</a:t>
                </a:r>
              </a:p>
            </p:txBody>
          </p:sp>
        </p:grpSp>
        <p:grpSp>
          <p:nvGrpSpPr>
            <p:cNvPr id="92" name="Group 91">
              <a:extLst>
                <a:ext uri="{FF2B5EF4-FFF2-40B4-BE49-F238E27FC236}">
                  <a16:creationId xmlns:a16="http://schemas.microsoft.com/office/drawing/2014/main" id="{7B95D21F-7F10-ADCD-CB52-7D4F44598B11}"/>
                </a:ext>
              </a:extLst>
            </p:cNvPr>
            <p:cNvGrpSpPr/>
            <p:nvPr/>
          </p:nvGrpSpPr>
          <p:grpSpPr>
            <a:xfrm>
              <a:off x="4079430" y="3081883"/>
              <a:ext cx="1588795" cy="1276950"/>
              <a:chOff x="2513093" y="3462283"/>
              <a:chExt cx="1588795" cy="1276950"/>
            </a:xfrm>
          </p:grpSpPr>
          <p:sp>
            <p:nvSpPr>
              <p:cNvPr id="93" name="Rectangle: Rounded Corners 92">
                <a:extLst>
                  <a:ext uri="{FF2B5EF4-FFF2-40B4-BE49-F238E27FC236}">
                    <a16:creationId xmlns:a16="http://schemas.microsoft.com/office/drawing/2014/main" id="{127E065E-8498-96A9-D240-EDA83240A1D1}"/>
                  </a:ext>
                </a:extLst>
              </p:cNvPr>
              <p:cNvSpPr/>
              <p:nvPr/>
            </p:nvSpPr>
            <p:spPr>
              <a:xfrm>
                <a:off x="2513093" y="3462283"/>
                <a:ext cx="1588795" cy="1276950"/>
              </a:xfrm>
              <a:prstGeom prst="roundRect">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94" name="Rectangle: Rounded Corners 4">
                <a:extLst>
                  <a:ext uri="{FF2B5EF4-FFF2-40B4-BE49-F238E27FC236}">
                    <a16:creationId xmlns:a16="http://schemas.microsoft.com/office/drawing/2014/main" id="{4661A517-67CF-8B9B-814E-19F88402808C}"/>
                  </a:ext>
                </a:extLst>
              </p:cNvPr>
              <p:cNvSpPr txBox="1"/>
              <p:nvPr/>
            </p:nvSpPr>
            <p:spPr>
              <a:xfrm>
                <a:off x="2575062" y="3650611"/>
                <a:ext cx="1487969" cy="9318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mj-lt"/>
                  </a:rPr>
                  <a:t>My Safety </a:t>
                </a:r>
                <a:r>
                  <a:rPr lang="en-GB" sz="1400" b="0" kern="1200" dirty="0">
                    <a:latin typeface="+mj-lt"/>
                  </a:rPr>
                  <a:t>- I feel safe in every part of the borough, including in schoo</a:t>
                </a:r>
                <a:r>
                  <a:rPr lang="en-GB" sz="1400" kern="1200" dirty="0">
                    <a:latin typeface="+mj-lt"/>
                  </a:rPr>
                  <a:t>l</a:t>
                </a:r>
              </a:p>
            </p:txBody>
          </p:sp>
        </p:grpSp>
        <p:grpSp>
          <p:nvGrpSpPr>
            <p:cNvPr id="95" name="Group 94">
              <a:extLst>
                <a:ext uri="{FF2B5EF4-FFF2-40B4-BE49-F238E27FC236}">
                  <a16:creationId xmlns:a16="http://schemas.microsoft.com/office/drawing/2014/main" id="{E8C25570-0500-C62F-C6C2-CDAE889D37FC}"/>
                </a:ext>
              </a:extLst>
            </p:cNvPr>
            <p:cNvGrpSpPr/>
            <p:nvPr/>
          </p:nvGrpSpPr>
          <p:grpSpPr>
            <a:xfrm>
              <a:off x="4893475" y="4532063"/>
              <a:ext cx="2412843" cy="959248"/>
              <a:chOff x="3670784" y="5377592"/>
              <a:chExt cx="1588795" cy="1032717"/>
            </a:xfrm>
          </p:grpSpPr>
          <p:sp>
            <p:nvSpPr>
              <p:cNvPr id="96" name="Rectangle: Rounded Corners 95">
                <a:extLst>
                  <a:ext uri="{FF2B5EF4-FFF2-40B4-BE49-F238E27FC236}">
                    <a16:creationId xmlns:a16="http://schemas.microsoft.com/office/drawing/2014/main" id="{2F2A1350-16B0-C2AE-9A9E-BC7FEDB7E223}"/>
                  </a:ext>
                </a:extLst>
              </p:cNvPr>
              <p:cNvSpPr/>
              <p:nvPr/>
            </p:nvSpPr>
            <p:spPr>
              <a:xfrm>
                <a:off x="3670784" y="5377592"/>
                <a:ext cx="1588795" cy="1032717"/>
              </a:xfrm>
              <a:prstGeom prst="roundRect">
                <a:avLst/>
              </a:pr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97" name="Rectangle: Rounded Corners 4">
                <a:extLst>
                  <a:ext uri="{FF2B5EF4-FFF2-40B4-BE49-F238E27FC236}">
                    <a16:creationId xmlns:a16="http://schemas.microsoft.com/office/drawing/2014/main" id="{872BF93C-093B-4CDB-B90E-DC58FE6D2E37}"/>
                  </a:ext>
                </a:extLst>
              </p:cNvPr>
              <p:cNvSpPr txBox="1"/>
              <p:nvPr/>
            </p:nvSpPr>
            <p:spPr>
              <a:xfrm>
                <a:off x="3721196" y="5428005"/>
                <a:ext cx="1487969" cy="9318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mj-lt"/>
                  </a:rPr>
                  <a:t>My Health </a:t>
                </a:r>
                <a:r>
                  <a:rPr lang="en-GB" sz="1400" kern="1200" dirty="0">
                    <a:latin typeface="+mj-lt"/>
                  </a:rPr>
                  <a:t>- I can easily access the right support for my mental health</a:t>
                </a:r>
              </a:p>
            </p:txBody>
          </p:sp>
        </p:grpSp>
        <p:grpSp>
          <p:nvGrpSpPr>
            <p:cNvPr id="98" name="Group 97">
              <a:extLst>
                <a:ext uri="{FF2B5EF4-FFF2-40B4-BE49-F238E27FC236}">
                  <a16:creationId xmlns:a16="http://schemas.microsoft.com/office/drawing/2014/main" id="{276844B5-B680-31FC-D669-6526DFF37047}"/>
                </a:ext>
              </a:extLst>
            </p:cNvPr>
            <p:cNvGrpSpPr/>
            <p:nvPr/>
          </p:nvGrpSpPr>
          <p:grpSpPr>
            <a:xfrm>
              <a:off x="7457813" y="4337440"/>
              <a:ext cx="2412843" cy="959247"/>
              <a:chOff x="6093256" y="4394659"/>
              <a:chExt cx="1588795" cy="1032717"/>
            </a:xfrm>
          </p:grpSpPr>
          <p:sp>
            <p:nvSpPr>
              <p:cNvPr id="99" name="Rectangle: Rounded Corners 98">
                <a:extLst>
                  <a:ext uri="{FF2B5EF4-FFF2-40B4-BE49-F238E27FC236}">
                    <a16:creationId xmlns:a16="http://schemas.microsoft.com/office/drawing/2014/main" id="{5E6A9932-DB3D-36CC-460A-D949E5DAB903}"/>
                  </a:ext>
                </a:extLst>
              </p:cNvPr>
              <p:cNvSpPr/>
              <p:nvPr/>
            </p:nvSpPr>
            <p:spPr>
              <a:xfrm>
                <a:off x="6093256" y="4394659"/>
                <a:ext cx="1588795" cy="1032717"/>
              </a:xfrm>
              <a:prstGeom prst="roundRect">
                <a:avLst/>
              </a:pr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00" name="Rectangle: Rounded Corners 4">
                <a:extLst>
                  <a:ext uri="{FF2B5EF4-FFF2-40B4-BE49-F238E27FC236}">
                    <a16:creationId xmlns:a16="http://schemas.microsoft.com/office/drawing/2014/main" id="{5D312506-07F6-A1F7-63AE-A421C3FDFCC5}"/>
                  </a:ext>
                </a:extLst>
              </p:cNvPr>
              <p:cNvSpPr txBox="1"/>
              <p:nvPr/>
            </p:nvSpPr>
            <p:spPr>
              <a:xfrm>
                <a:off x="6143669" y="4445073"/>
                <a:ext cx="1487969" cy="9318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mj-lt"/>
                  </a:rPr>
                  <a:t>My Learning - </a:t>
                </a:r>
                <a:r>
                  <a:rPr lang="en-GB" sz="1400" kern="1200" dirty="0">
                    <a:latin typeface="+mj-lt"/>
                  </a:rPr>
                  <a:t>school helps me to be the best that I can and help prepare me for adulthood</a:t>
                </a:r>
              </a:p>
            </p:txBody>
          </p:sp>
        </p:grpSp>
        <p:sp>
          <p:nvSpPr>
            <p:cNvPr id="58" name="Rectangle: Rounded Corners 57">
              <a:extLst>
                <a:ext uri="{FF2B5EF4-FFF2-40B4-BE49-F238E27FC236}">
                  <a16:creationId xmlns:a16="http://schemas.microsoft.com/office/drawing/2014/main" id="{BFF3A635-B846-4877-7EDA-AB7A0179C3A0}"/>
                </a:ext>
              </a:extLst>
            </p:cNvPr>
            <p:cNvSpPr/>
            <p:nvPr/>
          </p:nvSpPr>
          <p:spPr>
            <a:xfrm>
              <a:off x="5753607" y="2887642"/>
              <a:ext cx="2082778" cy="1094843"/>
            </a:xfrm>
            <a:prstGeom prst="round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mj-lt"/>
                </a:rPr>
                <a:t>An outcomes framework for babies, children and young people</a:t>
              </a:r>
            </a:p>
          </p:txBody>
        </p:sp>
        <p:sp>
          <p:nvSpPr>
            <p:cNvPr id="114" name="Freeform: Shape 113">
              <a:extLst>
                <a:ext uri="{FF2B5EF4-FFF2-40B4-BE49-F238E27FC236}">
                  <a16:creationId xmlns:a16="http://schemas.microsoft.com/office/drawing/2014/main" id="{07E2B6AC-0918-9B4D-4837-7A1017666631}"/>
                </a:ext>
              </a:extLst>
            </p:cNvPr>
            <p:cNvSpPr/>
            <p:nvPr/>
          </p:nvSpPr>
          <p:spPr>
            <a:xfrm>
              <a:off x="1762327" y="1011357"/>
              <a:ext cx="1617572" cy="1371111"/>
            </a:xfrm>
            <a:custGeom>
              <a:avLst/>
              <a:gdLst>
                <a:gd name="connsiteX0" fmla="*/ 0 w 1868119"/>
                <a:gd name="connsiteY0" fmla="*/ 801782 h 1603564"/>
                <a:gd name="connsiteX1" fmla="*/ 400891 w 1868119"/>
                <a:gd name="connsiteY1" fmla="*/ 0 h 1603564"/>
                <a:gd name="connsiteX2" fmla="*/ 1467228 w 1868119"/>
                <a:gd name="connsiteY2" fmla="*/ 0 h 1603564"/>
                <a:gd name="connsiteX3" fmla="*/ 1868119 w 1868119"/>
                <a:gd name="connsiteY3" fmla="*/ 801782 h 1603564"/>
                <a:gd name="connsiteX4" fmla="*/ 1467228 w 1868119"/>
                <a:gd name="connsiteY4" fmla="*/ 1603564 h 1603564"/>
                <a:gd name="connsiteX5" fmla="*/ 400891 w 1868119"/>
                <a:gd name="connsiteY5" fmla="*/ 1603564 h 1603564"/>
                <a:gd name="connsiteX6" fmla="*/ 0 w 1868119"/>
                <a:gd name="connsiteY6" fmla="*/ 801782 h 160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8119" h="1603564">
                  <a:moveTo>
                    <a:pt x="0" y="801782"/>
                  </a:moveTo>
                  <a:lnTo>
                    <a:pt x="400891" y="0"/>
                  </a:lnTo>
                  <a:lnTo>
                    <a:pt x="1467228" y="0"/>
                  </a:lnTo>
                  <a:lnTo>
                    <a:pt x="1868119" y="801782"/>
                  </a:lnTo>
                  <a:lnTo>
                    <a:pt x="1467228" y="1603564"/>
                  </a:lnTo>
                  <a:lnTo>
                    <a:pt x="400891" y="1603564"/>
                  </a:lnTo>
                  <a:lnTo>
                    <a:pt x="0" y="801782"/>
                  </a:lnTo>
                  <a:close/>
                </a:path>
              </a:pathLst>
            </a:custGeom>
            <a:solidFill>
              <a:srgbClr val="D6068C"/>
            </a:solidFill>
            <a:ln w="3175">
              <a:solidFill>
                <a:schemeClr val="bg2">
                  <a:lumMod val="50000"/>
                </a:schemeClr>
              </a:solid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2">
                <a:hueOff val="-485121"/>
                <a:satOff val="-27976"/>
                <a:lumOff val="2876"/>
                <a:alphaOff val="0"/>
              </a:schemeClr>
            </a:effectRef>
            <a:fontRef idx="minor">
              <a:schemeClr val="lt1"/>
            </a:fontRef>
          </p:style>
          <p:txBody>
            <a:bodyPr spcFirstLastPara="0" vert="horz" wrap="square" lIns="289307" tIns="271197" rIns="252000" bIns="271197"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800100">
                <a:lnSpc>
                  <a:spcPct val="90000"/>
                </a:lnSpc>
                <a:spcBef>
                  <a:spcPct val="0"/>
                </a:spcBef>
                <a:spcAft>
                  <a:spcPct val="35000"/>
                </a:spcAft>
                <a:buNone/>
              </a:pPr>
              <a:r>
                <a:rPr lang="en-GB" sz="1400" kern="1200" dirty="0">
                  <a:latin typeface="+mj-lt"/>
                </a:rPr>
                <a:t>…to thrive in inclusive schools and settings, in inclusive  communities</a:t>
              </a:r>
            </a:p>
          </p:txBody>
        </p:sp>
        <p:sp>
          <p:nvSpPr>
            <p:cNvPr id="115" name="Freeform: Shape 114">
              <a:extLst>
                <a:ext uri="{FF2B5EF4-FFF2-40B4-BE49-F238E27FC236}">
                  <a16:creationId xmlns:a16="http://schemas.microsoft.com/office/drawing/2014/main" id="{BB7FA8D7-DE82-B038-10E9-D5463A0CCF80}"/>
                </a:ext>
              </a:extLst>
            </p:cNvPr>
            <p:cNvSpPr/>
            <p:nvPr/>
          </p:nvSpPr>
          <p:spPr>
            <a:xfrm>
              <a:off x="1762520" y="4312086"/>
              <a:ext cx="1617572" cy="1360720"/>
            </a:xfrm>
            <a:custGeom>
              <a:avLst/>
              <a:gdLst>
                <a:gd name="connsiteX0" fmla="*/ 0 w 1868119"/>
                <a:gd name="connsiteY0" fmla="*/ 801782 h 1603564"/>
                <a:gd name="connsiteX1" fmla="*/ 400891 w 1868119"/>
                <a:gd name="connsiteY1" fmla="*/ 0 h 1603564"/>
                <a:gd name="connsiteX2" fmla="*/ 1467228 w 1868119"/>
                <a:gd name="connsiteY2" fmla="*/ 0 h 1603564"/>
                <a:gd name="connsiteX3" fmla="*/ 1868119 w 1868119"/>
                <a:gd name="connsiteY3" fmla="*/ 801782 h 1603564"/>
                <a:gd name="connsiteX4" fmla="*/ 1467228 w 1868119"/>
                <a:gd name="connsiteY4" fmla="*/ 1603564 h 1603564"/>
                <a:gd name="connsiteX5" fmla="*/ 400891 w 1868119"/>
                <a:gd name="connsiteY5" fmla="*/ 1603564 h 1603564"/>
                <a:gd name="connsiteX6" fmla="*/ 0 w 1868119"/>
                <a:gd name="connsiteY6" fmla="*/ 801782 h 160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8119" h="1603564">
                  <a:moveTo>
                    <a:pt x="0" y="801782"/>
                  </a:moveTo>
                  <a:lnTo>
                    <a:pt x="400891" y="0"/>
                  </a:lnTo>
                  <a:lnTo>
                    <a:pt x="1467228" y="0"/>
                  </a:lnTo>
                  <a:lnTo>
                    <a:pt x="1868119" y="801782"/>
                  </a:lnTo>
                  <a:lnTo>
                    <a:pt x="1467228" y="1603564"/>
                  </a:lnTo>
                  <a:lnTo>
                    <a:pt x="400891" y="1603564"/>
                  </a:lnTo>
                  <a:lnTo>
                    <a:pt x="0" y="801782"/>
                  </a:lnTo>
                  <a:close/>
                </a:path>
              </a:pathLst>
            </a:custGeom>
            <a:solidFill>
              <a:srgbClr val="458688"/>
            </a:solidFill>
            <a:ln w="3175">
              <a:solidFill>
                <a:schemeClr val="bg2">
                  <a:lumMod val="50000"/>
                </a:schemeClr>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289307" tIns="271197" rIns="289307" bIns="271197"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800100">
                <a:lnSpc>
                  <a:spcPct val="90000"/>
                </a:lnSpc>
                <a:spcBef>
                  <a:spcPct val="0"/>
                </a:spcBef>
                <a:spcAft>
                  <a:spcPct val="35000"/>
                </a:spcAft>
                <a:buNone/>
              </a:pPr>
              <a:r>
                <a:rPr lang="en-GB" sz="1400" kern="1200" dirty="0">
                  <a:latin typeface="+mj-lt"/>
                </a:rPr>
                <a:t>…to be safe and secure, free from neglect, harm and exploitation </a:t>
              </a:r>
            </a:p>
          </p:txBody>
        </p:sp>
        <p:sp>
          <p:nvSpPr>
            <p:cNvPr id="116" name="Freeform: Shape 115">
              <a:extLst>
                <a:ext uri="{FF2B5EF4-FFF2-40B4-BE49-F238E27FC236}">
                  <a16:creationId xmlns:a16="http://schemas.microsoft.com/office/drawing/2014/main" id="{8F8C88C6-FA02-47EE-31C5-4043AF7BF412}"/>
                </a:ext>
              </a:extLst>
            </p:cNvPr>
            <p:cNvSpPr/>
            <p:nvPr/>
          </p:nvSpPr>
          <p:spPr>
            <a:xfrm>
              <a:off x="10501480" y="1046701"/>
              <a:ext cx="1617572" cy="1371111"/>
            </a:xfrm>
            <a:custGeom>
              <a:avLst/>
              <a:gdLst>
                <a:gd name="connsiteX0" fmla="*/ 0 w 1868119"/>
                <a:gd name="connsiteY0" fmla="*/ 801782 h 1603564"/>
                <a:gd name="connsiteX1" fmla="*/ 400891 w 1868119"/>
                <a:gd name="connsiteY1" fmla="*/ 0 h 1603564"/>
                <a:gd name="connsiteX2" fmla="*/ 1467228 w 1868119"/>
                <a:gd name="connsiteY2" fmla="*/ 0 h 1603564"/>
                <a:gd name="connsiteX3" fmla="*/ 1868119 w 1868119"/>
                <a:gd name="connsiteY3" fmla="*/ 801782 h 1603564"/>
                <a:gd name="connsiteX4" fmla="*/ 1467228 w 1868119"/>
                <a:gd name="connsiteY4" fmla="*/ 1603564 h 1603564"/>
                <a:gd name="connsiteX5" fmla="*/ 400891 w 1868119"/>
                <a:gd name="connsiteY5" fmla="*/ 1603564 h 1603564"/>
                <a:gd name="connsiteX6" fmla="*/ 0 w 1868119"/>
                <a:gd name="connsiteY6" fmla="*/ 801782 h 160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8119" h="1603564">
                  <a:moveTo>
                    <a:pt x="0" y="801782"/>
                  </a:moveTo>
                  <a:lnTo>
                    <a:pt x="400891" y="0"/>
                  </a:lnTo>
                  <a:lnTo>
                    <a:pt x="1467228" y="0"/>
                  </a:lnTo>
                  <a:lnTo>
                    <a:pt x="1868119" y="801782"/>
                  </a:lnTo>
                  <a:lnTo>
                    <a:pt x="1467228" y="1603564"/>
                  </a:lnTo>
                  <a:lnTo>
                    <a:pt x="400891" y="1603564"/>
                  </a:lnTo>
                  <a:lnTo>
                    <a:pt x="0" y="801782"/>
                  </a:lnTo>
                  <a:close/>
                </a:path>
              </a:pathLst>
            </a:custGeom>
            <a:solidFill>
              <a:srgbClr val="ED7D31"/>
            </a:solidFill>
            <a:ln w="3175">
              <a:solidFill>
                <a:schemeClr val="bg2">
                  <a:lumMod val="50000"/>
                </a:schemeClr>
              </a:solid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2">
                <a:hueOff val="-970242"/>
                <a:satOff val="-55952"/>
                <a:lumOff val="5752"/>
                <a:alphaOff val="0"/>
              </a:schemeClr>
            </a:effectRef>
            <a:fontRef idx="minor">
              <a:schemeClr val="lt1"/>
            </a:fontRef>
          </p:style>
          <p:txBody>
            <a:bodyPr spcFirstLastPara="0" vert="horz" wrap="square" lIns="289307" tIns="271197" rIns="289307" bIns="271197"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800100">
                <a:lnSpc>
                  <a:spcPct val="90000"/>
                </a:lnSpc>
                <a:spcBef>
                  <a:spcPct val="0"/>
                </a:spcBef>
                <a:spcAft>
                  <a:spcPct val="35000"/>
                </a:spcAft>
                <a:buNone/>
              </a:pPr>
              <a:r>
                <a:rPr lang="en-GB" sz="1400" kern="1200" dirty="0">
                  <a:latin typeface="+mj-lt"/>
                </a:rPr>
                <a:t>…get the best start, be healthy, be happy and achieve</a:t>
              </a:r>
            </a:p>
          </p:txBody>
        </p:sp>
        <p:grpSp>
          <p:nvGrpSpPr>
            <p:cNvPr id="117" name="Group 116">
              <a:extLst>
                <a:ext uri="{FF2B5EF4-FFF2-40B4-BE49-F238E27FC236}">
                  <a16:creationId xmlns:a16="http://schemas.microsoft.com/office/drawing/2014/main" id="{71A3DA74-0921-0AD2-2F97-7FC26039887E}"/>
                </a:ext>
              </a:extLst>
            </p:cNvPr>
            <p:cNvGrpSpPr/>
            <p:nvPr/>
          </p:nvGrpSpPr>
          <p:grpSpPr>
            <a:xfrm>
              <a:off x="10501480" y="4311987"/>
              <a:ext cx="1617572" cy="1371111"/>
              <a:chOff x="683183" y="4007148"/>
              <a:chExt cx="1869278" cy="1552383"/>
            </a:xfrm>
            <a:effectLst>
              <a:outerShdw blurRad="50800" dist="38100" dir="2700000" algn="tl" rotWithShape="0">
                <a:prstClr val="black">
                  <a:alpha val="40000"/>
                </a:prstClr>
              </a:outerShdw>
            </a:effectLst>
          </p:grpSpPr>
          <p:sp>
            <p:nvSpPr>
              <p:cNvPr id="118" name="Hexagon 117" descr="Circles with arrows">
                <a:extLst>
                  <a:ext uri="{FF2B5EF4-FFF2-40B4-BE49-F238E27FC236}">
                    <a16:creationId xmlns:a16="http://schemas.microsoft.com/office/drawing/2014/main" id="{058F4021-85C2-DB1B-BD70-CD4EF7C9B91E}"/>
                  </a:ext>
                </a:extLst>
              </p:cNvPr>
              <p:cNvSpPr/>
              <p:nvPr/>
            </p:nvSpPr>
            <p:spPr>
              <a:xfrm>
                <a:off x="683183" y="4007148"/>
                <a:ext cx="1869278" cy="1552383"/>
              </a:xfrm>
              <a:prstGeom prst="hexagon">
                <a:avLst>
                  <a:gd name="adj" fmla="val 25000"/>
                  <a:gd name="vf" fmla="val 115470"/>
                </a:avLst>
              </a:prstGeom>
              <a:solidFill>
                <a:srgbClr val="0070C0"/>
              </a:solidFill>
              <a:ln w="19050">
                <a:solidFill>
                  <a:schemeClr val="bg2">
                    <a:lumMod val="50000"/>
                  </a:scheme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sz="1400" dirty="0">
                  <a:latin typeface="+mj-lt"/>
                </a:endParaRPr>
              </a:p>
            </p:txBody>
          </p:sp>
          <p:sp>
            <p:nvSpPr>
              <p:cNvPr id="119" name="TextBox 38">
                <a:extLst>
                  <a:ext uri="{FF2B5EF4-FFF2-40B4-BE49-F238E27FC236}">
                    <a16:creationId xmlns:a16="http://schemas.microsoft.com/office/drawing/2014/main" id="{9180A2F4-8713-7202-0817-B535F052ABD1}"/>
                  </a:ext>
                </a:extLst>
              </p:cNvPr>
              <p:cNvSpPr txBox="1"/>
              <p:nvPr/>
            </p:nvSpPr>
            <p:spPr>
              <a:xfrm>
                <a:off x="683184" y="4371554"/>
                <a:ext cx="1869277" cy="836321"/>
              </a:xfrm>
              <a:prstGeom prst="rect">
                <a:avLst/>
              </a:prstGeom>
              <a:noFill/>
              <a:ln w="31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GB" sz="1400" dirty="0">
                    <a:solidFill>
                      <a:schemeClr val="bg1"/>
                    </a:solidFill>
                    <a:latin typeface="+mj-lt"/>
                  </a:rPr>
                  <a:t>…grow up to be successful young adults</a:t>
                </a:r>
              </a:p>
            </p:txBody>
          </p:sp>
        </p:grpSp>
      </p:grpSp>
    </p:spTree>
    <p:extLst>
      <p:ext uri="{BB962C8B-B14F-4D97-AF65-F5344CB8AC3E}">
        <p14:creationId xmlns:p14="http://schemas.microsoft.com/office/powerpoint/2010/main" val="78754249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BBD_Powerpoint" id="{B26D31C4-BD06-EF44-9371-1A7E5CF0487C}" vid="{26CC9001-0CC4-DA44-9DCE-75EA397B962E}"/>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35f8bb8de474ca097f39364288e1644 xmlns="6f247cf5-36db-4625-96bb-fe9ae63417ad">
      <Terms xmlns="http://schemas.microsoft.com/office/infopath/2007/PartnerControls"/>
    </f35f8bb8de474ca097f39364288e1644>
    <TaxCatchAll xmlns="6f247cf5-36db-4625-96bb-fe9ae63417ad" xsi:nil="true"/>
    <k7ff990e7aca4cbe91a85df0bf876c29 xmlns="6f247cf5-36db-4625-96bb-fe9ae63417ad">
      <Terms xmlns="http://schemas.microsoft.com/office/infopath/2007/PartnerControls"/>
    </k7ff990e7aca4cbe91a85df0bf876c29>
  </documentManagement>
</p:properties>
</file>

<file path=customXml/item4.xml><?xml version="1.0" encoding="utf-8"?>
<?mso-contentType ?>
<SharedContentType xmlns="Microsoft.SharePoint.Taxonomy.ContentTypeSync" SourceId="59fa423a-319c-4486-99a4-febc348d8de0" ContentTypeId="0x0101003D111B80989C2F48A98656A918A919A02E" PreviousValue="false"/>
</file>

<file path=customXml/item5.xml><?xml version="1.0" encoding="utf-8"?>
<ct:contentTypeSchema xmlns:ct="http://schemas.microsoft.com/office/2006/metadata/contentType" xmlns:ma="http://schemas.microsoft.com/office/2006/metadata/properties/metaAttributes" ct:_="" ma:_="" ma:contentTypeName="Council PowerPoint" ma:contentTypeID="0x0101003D111B80989C2F48A98656A918A919A02E008EE36AD98B98734499B145E1AEA27F80" ma:contentTypeVersion="255" ma:contentTypeDescription="General Council PowerPoint Document" ma:contentTypeScope="" ma:versionID="99fbabcd57eb43b8fe18951185bcfda8">
  <xsd:schema xmlns:xsd="http://www.w3.org/2001/XMLSchema" xmlns:xs="http://www.w3.org/2001/XMLSchema" xmlns:p="http://schemas.microsoft.com/office/2006/metadata/properties" xmlns:ns2="6f247cf5-36db-4625-96bb-fe9ae63417ad" targetNamespace="http://schemas.microsoft.com/office/2006/metadata/properties" ma:root="true" ma:fieldsID="857039b5fa3a888992e42937ab842ed9" ns2:_="">
    <xsd:import namespace="6f247cf5-36db-4625-96bb-fe9ae63417ad"/>
    <xsd:element name="properties">
      <xsd:complexType>
        <xsd:sequence>
          <xsd:element name="documentManagement">
            <xsd:complexType>
              <xsd:all>
                <xsd:element ref="ns2:f35f8bb8de474ca097f39364288e1644" minOccurs="0"/>
                <xsd:element ref="ns2:TaxCatchAll" minOccurs="0"/>
                <xsd:element ref="ns2:TaxCatchAllLabel" minOccurs="0"/>
                <xsd:element ref="ns2:k7ff990e7aca4cbe91a85df0bf876c29"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247cf5-36db-4625-96bb-fe9ae63417ad" elementFormDefault="qualified">
    <xsd:import namespace="http://schemas.microsoft.com/office/2006/documentManagement/types"/>
    <xsd:import namespace="http://schemas.microsoft.com/office/infopath/2007/PartnerControls"/>
    <xsd:element name="f35f8bb8de474ca097f39364288e1644" ma:index="8" nillable="true" ma:taxonomy="true" ma:internalName="f35f8bb8de474ca097f39364288e1644" ma:taxonomyFieldName="LGCS" ma:displayName="LGCS" ma:readOnly="false" ma:default="" ma:fieldId="{f35f8bb8-de47-4ca0-97f3-9364288e1644}" ma:taxonomyMulti="true" ma:sspId="59fa423a-319c-4486-99a4-febc348d8de0" ma:termSetId="cddd090f-8b08-4cf2-b8da-459cbc7cc2b2"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91941633-8a94-4587-a788-8fa40e9be889}" ma:internalName="TaxCatchAll" ma:showField="CatchAllData" ma:web="a2d3f0f5-ae61-479c-adc4-4ef29e061ba2">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1941633-8a94-4587-a788-8fa40e9be889}" ma:internalName="TaxCatchAllLabel" ma:readOnly="true" ma:showField="CatchAllDataLabel" ma:web="a2d3f0f5-ae61-479c-adc4-4ef29e061ba2">
      <xsd:complexType>
        <xsd:complexContent>
          <xsd:extension base="dms:MultiChoiceLookup">
            <xsd:sequence>
              <xsd:element name="Value" type="dms:Lookup" maxOccurs="unbounded" minOccurs="0" nillable="true"/>
            </xsd:sequence>
          </xsd:extension>
        </xsd:complexContent>
      </xsd:complexType>
    </xsd:element>
    <xsd:element name="k7ff990e7aca4cbe91a85df0bf876c29" ma:index="12" nillable="true" ma:taxonomy="true" ma:internalName="k7ff990e7aca4cbe91a85df0bf876c29" ma:taxonomyFieldName="CType" ma:displayName="CType" ma:default="" ma:fieldId="{47ff990e-7aca-4cbe-91a8-5df0bf876c29}" ma:sspId="59fa423a-319c-4486-99a4-febc348d8de0" ma:termSetId="23754f86-f04d-4ef0-9ab7-0272ceaf28d3"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D99896-B0AA-43B5-872D-8AB8E254BED9}">
  <ds:schemaRefs>
    <ds:schemaRef ds:uri="http://schemas.microsoft.com/sharepoint/events"/>
  </ds:schemaRefs>
</ds:datastoreItem>
</file>

<file path=customXml/itemProps2.xml><?xml version="1.0" encoding="utf-8"?>
<ds:datastoreItem xmlns:ds="http://schemas.openxmlformats.org/officeDocument/2006/customXml" ds:itemID="{6DD4FDD9-CBA3-4AC8-AD59-77EAECE3F6AE}">
  <ds:schemaRefs>
    <ds:schemaRef ds:uri="http://schemas.microsoft.com/sharepoint/v3/contenttype/forms"/>
  </ds:schemaRefs>
</ds:datastoreItem>
</file>

<file path=customXml/itemProps3.xml><?xml version="1.0" encoding="utf-8"?>
<ds:datastoreItem xmlns:ds="http://schemas.openxmlformats.org/officeDocument/2006/customXml" ds:itemID="{34C96992-465D-4247-A67D-172E6455C3D8}">
  <ds:schemaRefs>
    <ds:schemaRef ds:uri="http://purl.org/dc/elements/1.1/"/>
    <ds:schemaRef ds:uri="http://purl.org/dc/terms/"/>
    <ds:schemaRef ds:uri="http://purl.org/dc/dcmitype/"/>
    <ds:schemaRef ds:uri="http://schemas.microsoft.com/office/infopath/2007/PartnerControls"/>
    <ds:schemaRef ds:uri="http://schemas.microsoft.com/office/2006/documentManagement/types"/>
    <ds:schemaRef ds:uri="6f247cf5-36db-4625-96bb-fe9ae63417ad"/>
    <ds:schemaRef ds:uri="http://schemas.microsoft.com/office/2006/metadata/propertie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D0C57A7F-E47F-4DF7-AB4E-C3F30E04DFC3}">
  <ds:schemaRefs>
    <ds:schemaRef ds:uri="Microsoft.SharePoint.Taxonomy.ContentTypeSync"/>
  </ds:schemaRefs>
</ds:datastoreItem>
</file>

<file path=customXml/itemProps5.xml><?xml version="1.0" encoding="utf-8"?>
<ds:datastoreItem xmlns:ds="http://schemas.openxmlformats.org/officeDocument/2006/customXml" ds:itemID="{27B4E88A-BF18-4C9E-8B8C-85664DA3B5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247cf5-36db-4625-96bb-fe9ae63417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288</TotalTime>
  <Words>1283</Words>
  <Application>Microsoft Office PowerPoint</Application>
  <PresentationFormat>Widescreen</PresentationFormat>
  <Paragraphs>114</Paragraphs>
  <Slides>17</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17</vt:i4>
      </vt:variant>
    </vt:vector>
  </HeadingPairs>
  <TitlesOfParts>
    <vt:vector size="24" baseType="lpstr">
      <vt:lpstr>Arial</vt:lpstr>
      <vt:lpstr>Calibri</vt:lpstr>
      <vt:lpstr>Calibri Light</vt:lpstr>
      <vt:lpstr>Helvetica Neue Light</vt:lpstr>
      <vt:lpstr>Custom Design</vt:lpstr>
      <vt:lpstr>1_Custom Design</vt:lpstr>
      <vt:lpstr>Office Theme</vt:lpstr>
      <vt:lpstr>PowerPoint Presentation</vt:lpstr>
      <vt:lpstr>SEND Green Paper – key points</vt:lpstr>
      <vt:lpstr>Review identifies three challenges for SEND and Alternative Provision </vt:lpstr>
      <vt:lpstr>Key proposals </vt:lpstr>
      <vt:lpstr>Plan Development </vt:lpstr>
      <vt:lpstr>Our shared vision </vt:lpstr>
      <vt:lpstr>Our shared BEST CHANCE IN LIFE partnership pledges</vt:lpstr>
      <vt:lpstr>Our shared strategic outcomes framework </vt:lpstr>
      <vt:lpstr>The outcomes children and young people want the most</vt:lpstr>
      <vt:lpstr>Our system priorities </vt:lpstr>
      <vt:lpstr>Local Update</vt:lpstr>
      <vt:lpstr>Context – Challenges from the past year</vt:lpstr>
      <vt:lpstr>What have we done so far?</vt:lpstr>
      <vt:lpstr>What have we done so far?</vt:lpstr>
      <vt:lpstr>What are we doing now - increasing specialist places</vt:lpstr>
      <vt:lpstr>What are we doing now?</vt:lpstr>
      <vt:lpstr>What are we doing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Sally</dc:creator>
  <cp:lastModifiedBy>barbara wilson</cp:lastModifiedBy>
  <cp:revision>12</cp:revision>
  <dcterms:created xsi:type="dcterms:W3CDTF">2020-09-28T15:08:19Z</dcterms:created>
  <dcterms:modified xsi:type="dcterms:W3CDTF">2023-03-11T16:19:38Z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nancial_x0020_Year">
    <vt:lpwstr/>
  </property>
  <property fmtid="{D5CDD505-2E9C-101B-9397-08002B2CF9AE}" pid="3" name="a8455ed1fd22475083a09a91de16b8fd">
    <vt:lpwstr/>
  </property>
  <property fmtid="{D5CDD505-2E9C-101B-9397-08002B2CF9AE}" pid="4" name="LGCS">
    <vt:lpwstr/>
  </property>
  <property fmtid="{D5CDD505-2E9C-101B-9397-08002B2CF9AE}" pid="5" name="CType">
    <vt:lpwstr/>
  </property>
  <property fmtid="{D5CDD505-2E9C-101B-9397-08002B2CF9AE}" pid="6" name="Financial Year">
    <vt:lpwstr/>
  </property>
  <property fmtid="{D5CDD505-2E9C-101B-9397-08002B2CF9AE}" pid="7" name="MediaServiceImageTags">
    <vt:lpwstr/>
  </property>
  <property fmtid="{D5CDD505-2E9C-101B-9397-08002B2CF9AE}" pid="8" name="ContentTypeId">
    <vt:lpwstr>0x0101003D111B80989C2F48A98656A918A919A02E008EE36AD98B98734499B145E1AEA27F80</vt:lpwstr>
  </property>
  <property fmtid="{D5CDD505-2E9C-101B-9397-08002B2CF9AE}" pid="9" name="lcf76f155ced4ddcb4097134ff3c332f">
    <vt:lpwstr/>
  </property>
</Properties>
</file>