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8" r:id="rId3"/>
    <p:sldId id="257" r:id="rId4"/>
    <p:sldId id="260" r:id="rId5"/>
    <p:sldId id="266" r:id="rId6"/>
    <p:sldId id="259" r:id="rId7"/>
    <p:sldId id="262" r:id="rId8"/>
    <p:sldId id="261" r:id="rId9"/>
    <p:sldId id="263" r:id="rId10"/>
    <p:sldId id="264" r:id="rId11"/>
    <p:sldId id="265" r:id="rId12"/>
    <p:sldId id="268"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4D2BD93-2424-48E2-A973-B9FAB735CEB5}">
          <p14:sldIdLst>
            <p14:sldId id="256"/>
            <p14:sldId id="258"/>
            <p14:sldId id="257"/>
            <p14:sldId id="260"/>
            <p14:sldId id="266"/>
          </p14:sldIdLst>
        </p14:section>
        <p14:section name="Untitled Section" id="{CE2B2495-A95D-4860-B8DB-D4342C2B7577}">
          <p14:sldIdLst>
            <p14:sldId id="259"/>
            <p14:sldId id="262"/>
            <p14:sldId id="261"/>
            <p14:sldId id="263"/>
            <p14:sldId id="264"/>
            <p14:sldId id="265"/>
            <p14:sldId id="268"/>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Saturday, March 11, 2023</a:t>
            </a:fld>
            <a:endParaRPr lang="en-US" dirty="0"/>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1932441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Saturday, March 11, 2023</a:t>
            </a:fld>
            <a:endParaRPr lang="en-US" dirty="0"/>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1318733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Saturday, March 11, 2023</a:t>
            </a:fld>
            <a:endParaRPr lang="en-US" dirty="0"/>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391434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Saturday, March 11, 2023</a:t>
            </a:fld>
            <a:endParaRPr lang="en-US" dirty="0"/>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3766603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Saturday, March 11, 2023</a:t>
            </a:fld>
            <a:endParaRPr lang="en-US" dirty="0"/>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3844692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Saturday, March 11, 2023</a:t>
            </a:fld>
            <a:endParaRPr lang="en-US" dirty="0"/>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239044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Saturday, March 11, 2023</a:t>
            </a:fld>
            <a:endParaRPr lang="en-US" dirty="0"/>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dirty="0"/>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1723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Saturday, March 11, 2023</a:t>
            </a:fld>
            <a:endParaRPr lang="en-US" dirty="0"/>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2106634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Saturday, March 11, 2023</a:t>
            </a:fld>
            <a:endParaRPr lang="en-US" dirty="0"/>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1873795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Saturday, March 11, 2023</a:t>
            </a:fld>
            <a:endParaRPr lang="en-US" dirty="0"/>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354888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Saturday, March 11, 2023</a:t>
            </a:fld>
            <a:endParaRPr lang="en-US" dirty="0"/>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21318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Saturday, March 11, 2023</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dirty="0"/>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69449065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40" r:id="rId4"/>
    <p:sldLayoutId id="2147483741" r:id="rId5"/>
    <p:sldLayoutId id="2147483746" r:id="rId6"/>
    <p:sldLayoutId id="2147483742" r:id="rId7"/>
    <p:sldLayoutId id="2147483743" r:id="rId8"/>
    <p:sldLayoutId id="2147483744" r:id="rId9"/>
    <p:sldLayoutId id="2147483745" r:id="rId10"/>
    <p:sldLayoutId id="2147483747"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hyperlink" Target="http://www.justsayforum.online/"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justsayforum.online/" TargetMode="Externa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4.emf"/><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chemeClr val="accent2"/>
              </a:gs>
              <a:gs pos="100000">
                <a:schemeClr val="accent6">
                  <a:lumMod val="75000"/>
                  <a:alpha val="8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5">
                  <a:alpha val="35000"/>
                </a:schemeClr>
              </a:gs>
              <a:gs pos="100000">
                <a:schemeClr val="accent6">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507F05B-EA8A-7C0C-9B19-D603A8B4538B}"/>
              </a:ext>
            </a:extLst>
          </p:cNvPr>
          <p:cNvPicPr>
            <a:picLocks noChangeAspect="1"/>
          </p:cNvPicPr>
          <p:nvPr/>
        </p:nvPicPr>
        <p:blipFill rotWithShape="1">
          <a:blip r:embed="rId2"/>
          <a:srcRect l="12179"/>
          <a:stretch/>
        </p:blipFill>
        <p:spPr>
          <a:xfrm>
            <a:off x="4087907" y="-8905"/>
            <a:ext cx="8160026" cy="6875809"/>
          </a:xfrm>
          <a:prstGeom prst="rect">
            <a:avLst/>
          </a:prstGeom>
        </p:spPr>
      </p:pic>
      <p:sp>
        <p:nvSpPr>
          <p:cNvPr id="15" name="Freeform: Shape 14">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DCCE96C-7367-1EE3-7FD8-E290C5D2C453}"/>
              </a:ext>
            </a:extLst>
          </p:cNvPr>
          <p:cNvSpPr>
            <a:spLocks noGrp="1"/>
          </p:cNvSpPr>
          <p:nvPr>
            <p:ph type="ctrTitle"/>
          </p:nvPr>
        </p:nvSpPr>
        <p:spPr>
          <a:xfrm>
            <a:off x="-8765" y="2950387"/>
            <a:ext cx="3944266" cy="3531403"/>
          </a:xfrm>
        </p:spPr>
        <p:txBody>
          <a:bodyPr anchor="t">
            <a:normAutofit/>
          </a:bodyPr>
          <a:lstStyle/>
          <a:p>
            <a:pPr algn="r"/>
            <a:r>
              <a:rPr lang="en-GB" sz="3200" dirty="0">
                <a:solidFill>
                  <a:schemeClr val="bg1"/>
                </a:solidFill>
              </a:rPr>
              <a:t>Just Say annual Conference</a:t>
            </a:r>
            <a:br>
              <a:rPr lang="en-GB" sz="3200" dirty="0">
                <a:solidFill>
                  <a:schemeClr val="bg1"/>
                </a:solidFill>
              </a:rPr>
            </a:br>
            <a:br>
              <a:rPr lang="en-GB" sz="3200" dirty="0">
                <a:solidFill>
                  <a:schemeClr val="bg1"/>
                </a:solidFill>
              </a:rPr>
            </a:br>
            <a:r>
              <a:rPr lang="en-GB" sz="3200" dirty="0">
                <a:solidFill>
                  <a:schemeClr val="bg1"/>
                </a:solidFill>
              </a:rPr>
              <a:t>14</a:t>
            </a:r>
            <a:r>
              <a:rPr lang="en-GB" sz="3200" baseline="30000" dirty="0">
                <a:solidFill>
                  <a:schemeClr val="bg1"/>
                </a:solidFill>
              </a:rPr>
              <a:t>th</a:t>
            </a:r>
            <a:r>
              <a:rPr lang="en-GB" sz="3200" dirty="0">
                <a:solidFill>
                  <a:schemeClr val="bg1"/>
                </a:solidFill>
              </a:rPr>
              <a:t> March 2023  </a:t>
            </a:r>
            <a:endParaRPr lang="en-US" sz="3200" dirty="0">
              <a:solidFill>
                <a:schemeClr val="bg1"/>
              </a:solidFill>
            </a:endParaRPr>
          </a:p>
        </p:txBody>
      </p:sp>
      <p:sp>
        <p:nvSpPr>
          <p:cNvPr id="3" name="Subtitle 2">
            <a:extLst>
              <a:ext uri="{FF2B5EF4-FFF2-40B4-BE49-F238E27FC236}">
                <a16:creationId xmlns:a16="http://schemas.microsoft.com/office/drawing/2014/main" id="{6436AD4A-7DF1-6968-49CF-F1D4EB293D1B}"/>
              </a:ext>
            </a:extLst>
          </p:cNvPr>
          <p:cNvSpPr>
            <a:spLocks noGrp="1"/>
          </p:cNvSpPr>
          <p:nvPr>
            <p:ph type="subTitle" idx="1"/>
          </p:nvPr>
        </p:nvSpPr>
        <p:spPr>
          <a:xfrm>
            <a:off x="642026" y="525970"/>
            <a:ext cx="2937753" cy="1600225"/>
          </a:xfrm>
        </p:spPr>
        <p:txBody>
          <a:bodyPr anchor="b">
            <a:normAutofit/>
          </a:bodyPr>
          <a:lstStyle/>
          <a:p>
            <a:r>
              <a:rPr lang="en-GB" sz="3600" dirty="0">
                <a:solidFill>
                  <a:schemeClr val="bg1"/>
                </a:solidFill>
              </a:rPr>
              <a:t>Welcome</a:t>
            </a:r>
            <a:r>
              <a:rPr lang="en-GB" sz="1200" dirty="0">
                <a:solidFill>
                  <a:schemeClr val="bg1"/>
                </a:solidFill>
              </a:rPr>
              <a:t> </a:t>
            </a:r>
            <a:endParaRPr lang="en-US" sz="1200" dirty="0">
              <a:solidFill>
                <a:schemeClr val="bg1"/>
              </a:solidFill>
            </a:endParaRPr>
          </a:p>
        </p:txBody>
      </p:sp>
      <p:pic>
        <p:nvPicPr>
          <p:cNvPr id="6" name="Picture 5" descr="Diagram&#10;&#10;Description automatically generated">
            <a:extLst>
              <a:ext uri="{FF2B5EF4-FFF2-40B4-BE49-F238E27FC236}">
                <a16:creationId xmlns:a16="http://schemas.microsoft.com/office/drawing/2014/main" id="{BDBC9B67-77A2-61A8-9CC1-A963CD3DCB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8124" y="632389"/>
            <a:ext cx="3229479" cy="18695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4934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33507-2F27-4EFC-898B-CDCBBB5C5154}"/>
              </a:ext>
            </a:extLst>
          </p:cNvPr>
          <p:cNvSpPr>
            <a:spLocks noGrp="1"/>
          </p:cNvSpPr>
          <p:nvPr>
            <p:ph type="title"/>
          </p:nvPr>
        </p:nvSpPr>
        <p:spPr>
          <a:xfrm>
            <a:off x="726394" y="213645"/>
            <a:ext cx="4885114" cy="1803162"/>
          </a:xfrm>
        </p:spPr>
        <p:txBody>
          <a:bodyPr>
            <a:normAutofit/>
          </a:bodyPr>
          <a:lstStyle/>
          <a:p>
            <a:r>
              <a:rPr lang="en-GB" dirty="0"/>
              <a:t>WE ARE PART OF A much BIGGER FAMILY </a:t>
            </a:r>
            <a:endParaRPr lang="en-US" dirty="0"/>
          </a:p>
        </p:txBody>
      </p:sp>
      <p:sp>
        <p:nvSpPr>
          <p:cNvPr id="3" name="Content Placeholder 2">
            <a:extLst>
              <a:ext uri="{FF2B5EF4-FFF2-40B4-BE49-F238E27FC236}">
                <a16:creationId xmlns:a16="http://schemas.microsoft.com/office/drawing/2014/main" id="{7D228E22-EC7F-A068-A9AF-9A1C287E3168}"/>
              </a:ext>
            </a:extLst>
          </p:cNvPr>
          <p:cNvSpPr>
            <a:spLocks noGrp="1"/>
          </p:cNvSpPr>
          <p:nvPr>
            <p:ph idx="1"/>
          </p:nvPr>
        </p:nvSpPr>
        <p:spPr>
          <a:xfrm>
            <a:off x="5650992" y="1828799"/>
            <a:ext cx="5687568" cy="4383993"/>
          </a:xfrm>
        </p:spPr>
        <p:txBody>
          <a:bodyPr>
            <a:normAutofit/>
          </a:bodyPr>
          <a:lstStyle/>
          <a:p>
            <a:r>
              <a:rPr lang="en-GB" b="1" dirty="0"/>
              <a:t>Changes to the way that the Local Area Inspections </a:t>
            </a:r>
            <a:r>
              <a:rPr lang="en-GB" dirty="0"/>
              <a:t>are going to be done (Ofsted) </a:t>
            </a:r>
          </a:p>
          <a:p>
            <a:r>
              <a:rPr lang="en-GB" dirty="0"/>
              <a:t>How vital it is to support the </a:t>
            </a:r>
            <a:r>
              <a:rPr lang="en-GB" b="1" dirty="0"/>
              <a:t>mental wellbeing of parent carers,</a:t>
            </a:r>
            <a:r>
              <a:rPr lang="en-GB" dirty="0"/>
              <a:t> especially those volunteering on forums and trying to make that difference in very challenging times  </a:t>
            </a:r>
          </a:p>
          <a:p>
            <a:r>
              <a:rPr lang="en-GB" dirty="0"/>
              <a:t>The expected </a:t>
            </a:r>
            <a:r>
              <a:rPr lang="en-GB" b="1" dirty="0"/>
              <a:t>changes to SEND law - </a:t>
            </a:r>
            <a:r>
              <a:rPr lang="en-GB" dirty="0"/>
              <a:t>doing away with the postcode lottery, creating a Local Inclusion Plan and changes to EHCPs </a:t>
            </a:r>
          </a:p>
          <a:p>
            <a:pPr marL="0" indent="0" algn="ctr">
              <a:buNone/>
            </a:pPr>
            <a:r>
              <a:rPr lang="en-GB" dirty="0"/>
              <a:t>IT MEANS WE HAVE A </a:t>
            </a:r>
            <a:r>
              <a:rPr lang="en-GB" b="1" dirty="0"/>
              <a:t>POWERFUL</a:t>
            </a:r>
            <a:r>
              <a:rPr lang="en-GB" dirty="0"/>
              <a:t> VOICE  </a:t>
            </a:r>
          </a:p>
          <a:p>
            <a:endParaRPr lang="en-US" dirty="0"/>
          </a:p>
        </p:txBody>
      </p:sp>
      <p:pic>
        <p:nvPicPr>
          <p:cNvPr id="6" name="Picture 5" descr="Colorful strings being woven togehter">
            <a:extLst>
              <a:ext uri="{FF2B5EF4-FFF2-40B4-BE49-F238E27FC236}">
                <a16:creationId xmlns:a16="http://schemas.microsoft.com/office/drawing/2014/main" id="{69347339-A171-9E4F-A990-1E7EE2C6B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752" y="2132176"/>
            <a:ext cx="4885115" cy="3425498"/>
          </a:xfrm>
          <a:prstGeom prst="rect">
            <a:avLst/>
          </a:prstGeom>
        </p:spPr>
      </p:pic>
      <p:pic>
        <p:nvPicPr>
          <p:cNvPr id="7" name="Picture 6">
            <a:extLst>
              <a:ext uri="{FF2B5EF4-FFF2-40B4-BE49-F238E27FC236}">
                <a16:creationId xmlns:a16="http://schemas.microsoft.com/office/drawing/2014/main" id="{C3DA7259-9315-ACC2-CD34-6D6F0F1604E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4822" y="487111"/>
            <a:ext cx="3025212" cy="1288690"/>
          </a:xfrm>
          <a:prstGeom prst="rect">
            <a:avLst/>
          </a:prstGeom>
          <a:noFill/>
          <a:ln>
            <a:noFill/>
          </a:ln>
        </p:spPr>
      </p:pic>
    </p:spTree>
    <p:extLst>
      <p:ext uri="{BB962C8B-B14F-4D97-AF65-F5344CB8AC3E}">
        <p14:creationId xmlns:p14="http://schemas.microsoft.com/office/powerpoint/2010/main" val="1794621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1F475E1-7E5E-EC19-1A29-D9B127329272}"/>
              </a:ext>
            </a:extLst>
          </p:cNvPr>
          <p:cNvSpPr>
            <a:spLocks noGrp="1"/>
          </p:cNvSpPr>
          <p:nvPr>
            <p:ph idx="1"/>
          </p:nvPr>
        </p:nvSpPr>
        <p:spPr>
          <a:xfrm>
            <a:off x="940037" y="2029968"/>
            <a:ext cx="10672843" cy="4041648"/>
          </a:xfrm>
        </p:spPr>
        <p:txBody>
          <a:bodyPr>
            <a:normAutofit lnSpcReduction="10000"/>
          </a:bodyPr>
          <a:lstStyle/>
          <a:p>
            <a:pPr marL="0" indent="0">
              <a:buNone/>
            </a:pPr>
            <a:r>
              <a:rPr lang="en-GB" b="1" dirty="0"/>
              <a:t>We hope you will get a lot out of today. We are delighted to see so many old friends  and some new faces too</a:t>
            </a:r>
          </a:p>
          <a:p>
            <a:pPr>
              <a:buFont typeface="Wingdings" panose="05000000000000000000" pitchFamily="2" charset="2"/>
              <a:buChar char="v"/>
            </a:pPr>
            <a:r>
              <a:rPr lang="en-GB" dirty="0"/>
              <a:t> We are grateful to so many people who help us run the forum – and for those that give their precious time </a:t>
            </a:r>
          </a:p>
          <a:p>
            <a:pPr>
              <a:buFont typeface="Wingdings" panose="05000000000000000000" pitchFamily="2" charset="2"/>
              <a:buChar char="v"/>
            </a:pPr>
            <a:r>
              <a:rPr lang="en-GB" dirty="0"/>
              <a:t> We want to thank </a:t>
            </a:r>
            <a:r>
              <a:rPr lang="en-GB" b="1" dirty="0"/>
              <a:t>Fazilla Amide </a:t>
            </a:r>
            <a:r>
              <a:rPr lang="en-GB" dirty="0"/>
              <a:t>– London Rep – as she stepped back this year after many years of amazing service  </a:t>
            </a:r>
          </a:p>
          <a:p>
            <a:pPr>
              <a:buFont typeface="Wingdings" panose="05000000000000000000" pitchFamily="2" charset="2"/>
              <a:buChar char="v"/>
            </a:pPr>
            <a:r>
              <a:rPr lang="en-GB" dirty="0"/>
              <a:t> And our heartfelt condolences go to our colleagues in Havering who lost the wonderful </a:t>
            </a:r>
            <a:r>
              <a:rPr lang="en-GB" b="1" dirty="0"/>
              <a:t>Karen</a:t>
            </a:r>
          </a:p>
          <a:p>
            <a:pPr>
              <a:buFont typeface="Wingdings" panose="05000000000000000000" pitchFamily="2" charset="2"/>
              <a:buChar char="v"/>
            </a:pPr>
            <a:endParaRPr lang="en-GB" dirty="0"/>
          </a:p>
          <a:p>
            <a:pPr marL="0" indent="0">
              <a:buNone/>
            </a:pPr>
            <a:r>
              <a:rPr lang="en-GB" sz="2800" b="1" dirty="0"/>
              <a:t>Let’s start by hearing from our Stallholders… </a:t>
            </a:r>
          </a:p>
          <a:p>
            <a:pPr marL="0" indent="0">
              <a:buNone/>
            </a:pPr>
            <a:endParaRPr lang="en-GB" dirty="0"/>
          </a:p>
        </p:txBody>
      </p:sp>
      <p:pic>
        <p:nvPicPr>
          <p:cNvPr id="7" name="Picture 6" descr="Diagram&#10;&#10;Description automatically generated">
            <a:extLst>
              <a:ext uri="{FF2B5EF4-FFF2-40B4-BE49-F238E27FC236}">
                <a16:creationId xmlns:a16="http://schemas.microsoft.com/office/drawing/2014/main" id="{EEC11329-2A23-2173-5F5B-7E05D4C72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1999" y="161198"/>
            <a:ext cx="2800982" cy="14500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descr="Many hands raising thumbs up">
            <a:extLst>
              <a:ext uri="{FF2B5EF4-FFF2-40B4-BE49-F238E27FC236}">
                <a16:creationId xmlns:a16="http://schemas.microsoft.com/office/drawing/2014/main" id="{D77C7073-3E5B-E93A-2F64-B56243E858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1314" y="4777099"/>
            <a:ext cx="2544253" cy="16961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5453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C518276-628E-128F-4FB7-2530689DF1E5}"/>
              </a:ext>
            </a:extLst>
          </p:cNvPr>
          <p:cNvSpPr>
            <a:spLocks noGrp="1"/>
          </p:cNvSpPr>
          <p:nvPr>
            <p:ph type="body" sz="half" idx="2"/>
          </p:nvPr>
        </p:nvSpPr>
        <p:spPr>
          <a:xfrm>
            <a:off x="564022" y="3153398"/>
            <a:ext cx="4862557" cy="2845750"/>
          </a:xfrm>
        </p:spPr>
        <p:txBody>
          <a:bodyPr>
            <a:normAutofit/>
          </a:bodyPr>
          <a:lstStyle/>
          <a:p>
            <a:r>
              <a:rPr lang="en-GB" sz="3600" dirty="0"/>
              <a:t>Nikki, Mariama &amp; R’chelle tell us all about their new project </a:t>
            </a:r>
          </a:p>
          <a:p>
            <a:pPr algn="ctr"/>
            <a:r>
              <a:rPr lang="en-GB" sz="3600" b="1" dirty="0"/>
              <a:t>EPEC  </a:t>
            </a:r>
            <a:endParaRPr lang="en-US" sz="3600" b="1" dirty="0"/>
          </a:p>
        </p:txBody>
      </p:sp>
      <p:pic>
        <p:nvPicPr>
          <p:cNvPr id="8" name="Picture 7" descr="A group of people posing for a photo&#10;&#10;Description automatically generated with medium confidence">
            <a:extLst>
              <a:ext uri="{FF2B5EF4-FFF2-40B4-BE49-F238E27FC236}">
                <a16:creationId xmlns:a16="http://schemas.microsoft.com/office/drawing/2014/main" id="{AE6F998B-566A-30D9-AF5A-87EDE6A663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948" y="157665"/>
            <a:ext cx="4383992" cy="6200837"/>
          </a:xfrm>
          <a:prstGeom prst="rect">
            <a:avLst/>
          </a:prstGeom>
        </p:spPr>
      </p:pic>
      <p:pic>
        <p:nvPicPr>
          <p:cNvPr id="9" name="Picture 8" descr="Diagram&#10;&#10;Description automatically generated">
            <a:extLst>
              <a:ext uri="{FF2B5EF4-FFF2-40B4-BE49-F238E27FC236}">
                <a16:creationId xmlns:a16="http://schemas.microsoft.com/office/drawing/2014/main" id="{1356FD21-27C4-29A2-AC46-4BA461ED9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4778" y="478564"/>
            <a:ext cx="3141914" cy="16197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85589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7922F5-13C9-FDCF-348C-2522887EED3C}"/>
              </a:ext>
            </a:extLst>
          </p:cNvPr>
          <p:cNvSpPr>
            <a:spLocks noGrp="1"/>
          </p:cNvSpPr>
          <p:nvPr>
            <p:ph idx="1"/>
          </p:nvPr>
        </p:nvSpPr>
        <p:spPr>
          <a:xfrm>
            <a:off x="581115" y="1871529"/>
            <a:ext cx="11031766" cy="4200087"/>
          </a:xfrm>
          <a:solidFill>
            <a:schemeClr val="accent2">
              <a:lumMod val="40000"/>
              <a:lumOff val="60000"/>
            </a:schemeClr>
          </a:solidFill>
        </p:spPr>
        <p:txBody>
          <a:bodyPr>
            <a:normAutofit/>
          </a:bodyPr>
          <a:lstStyle/>
          <a:p>
            <a:pPr marL="0" indent="0" algn="ctr">
              <a:buNone/>
            </a:pPr>
            <a:r>
              <a:rPr lang="en-GB" sz="4000" b="1" dirty="0"/>
              <a:t>Thanks to all. </a:t>
            </a:r>
          </a:p>
          <a:p>
            <a:pPr marL="0" indent="0">
              <a:buNone/>
            </a:pPr>
            <a:r>
              <a:rPr lang="en-GB" sz="4000" dirty="0"/>
              <a:t>Speakers, the </a:t>
            </a:r>
            <a:r>
              <a:rPr lang="en-GB" sz="4000"/>
              <a:t>Band, stallholders</a:t>
            </a:r>
            <a:r>
              <a:rPr lang="en-GB" sz="4000" dirty="0"/>
              <a:t>, volunteers, caterers as well as Chris and his team at the Football Club.</a:t>
            </a:r>
          </a:p>
          <a:p>
            <a:pPr marL="0" indent="0" algn="ctr">
              <a:buNone/>
            </a:pPr>
            <a:r>
              <a:rPr lang="en-GB" sz="4000" dirty="0"/>
              <a:t> </a:t>
            </a:r>
            <a:r>
              <a:rPr lang="en-GB" sz="4000" dirty="0">
                <a:latin typeface="AR CHRISTY" panose="02000000000000000000" pitchFamily="2" charset="0"/>
              </a:rPr>
              <a:t>Help us improve by giving us your feedback. </a:t>
            </a:r>
          </a:p>
          <a:p>
            <a:pPr marL="0" indent="0">
              <a:buNone/>
            </a:pPr>
            <a:r>
              <a:rPr lang="en-GB" sz="4000" dirty="0"/>
              <a:t>Please join us in the year before the next conference.      </a:t>
            </a:r>
            <a:endParaRPr lang="en-US" sz="4000" dirty="0"/>
          </a:p>
        </p:txBody>
      </p:sp>
      <p:pic>
        <p:nvPicPr>
          <p:cNvPr id="4" name="Picture 3" descr="Diagram&#10;&#10;Description automatically generated">
            <a:extLst>
              <a:ext uri="{FF2B5EF4-FFF2-40B4-BE49-F238E27FC236}">
                <a16:creationId xmlns:a16="http://schemas.microsoft.com/office/drawing/2014/main" id="{6C785052-D838-1F9C-CB31-304C6DD07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5823" y="79671"/>
            <a:ext cx="2800982" cy="14500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9906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B8AC84-F537-ED94-EA87-F645E23A40E4}"/>
              </a:ext>
            </a:extLst>
          </p:cNvPr>
          <p:cNvSpPr>
            <a:spLocks noGrp="1"/>
          </p:cNvSpPr>
          <p:nvPr>
            <p:ph type="title"/>
          </p:nvPr>
        </p:nvSpPr>
        <p:spPr>
          <a:xfrm>
            <a:off x="323273" y="457200"/>
            <a:ext cx="6724071" cy="3440545"/>
          </a:xfrm>
        </p:spPr>
        <p:txBody>
          <a:bodyPr vert="horz" lIns="0" tIns="0" rIns="0" bIns="0" rtlCol="0" anchor="b">
            <a:normAutofit/>
          </a:bodyPr>
          <a:lstStyle/>
          <a:p>
            <a:pPr>
              <a:lnSpc>
                <a:spcPct val="90000"/>
              </a:lnSpc>
            </a:pPr>
            <a:r>
              <a:rPr lang="en-US" sz="3100" dirty="0"/>
              <a:t>Let’s be kind</a:t>
            </a:r>
            <a:br>
              <a:rPr lang="en-US" sz="3100" dirty="0"/>
            </a:br>
            <a:br>
              <a:rPr lang="en-US" sz="3100" dirty="0"/>
            </a:br>
            <a:r>
              <a:rPr lang="en-US" sz="3100" dirty="0"/>
              <a:t>let’s work together</a:t>
            </a:r>
            <a:br>
              <a:rPr lang="en-US" sz="3100" dirty="0"/>
            </a:br>
            <a:br>
              <a:rPr lang="en-US" sz="3100" dirty="0"/>
            </a:br>
            <a:r>
              <a:rPr lang="en-US" sz="3100" dirty="0"/>
              <a:t>let’s make a real difference  </a:t>
            </a:r>
          </a:p>
        </p:txBody>
      </p:sp>
      <p:sp>
        <p:nvSpPr>
          <p:cNvPr id="4" name="TextBox 3">
            <a:extLst>
              <a:ext uri="{FF2B5EF4-FFF2-40B4-BE49-F238E27FC236}">
                <a16:creationId xmlns:a16="http://schemas.microsoft.com/office/drawing/2014/main" id="{81549429-ECCB-BA13-8891-6D644CA4B4E7}"/>
              </a:ext>
            </a:extLst>
          </p:cNvPr>
          <p:cNvSpPr txBox="1"/>
          <p:nvPr/>
        </p:nvSpPr>
        <p:spPr>
          <a:xfrm>
            <a:off x="1371599" y="4257963"/>
            <a:ext cx="4183167" cy="1382261"/>
          </a:xfrm>
          <a:prstGeom prst="rect">
            <a:avLst/>
          </a:prstGeom>
        </p:spPr>
        <p:txBody>
          <a:bodyPr vert="horz" lIns="0" tIns="0" rIns="0" bIns="0" rtlCol="0" anchor="t">
            <a:normAutofit fontScale="92500" lnSpcReduction="20000"/>
          </a:bodyPr>
          <a:lstStyle/>
          <a:p>
            <a:pPr>
              <a:lnSpc>
                <a:spcPct val="120000"/>
              </a:lnSpc>
              <a:spcAft>
                <a:spcPts val="600"/>
              </a:spcAft>
            </a:pPr>
            <a:r>
              <a:rPr lang="en-US" sz="2800" b="1" dirty="0"/>
              <a:t>Apologies today  </a:t>
            </a:r>
          </a:p>
          <a:p>
            <a:pPr>
              <a:lnSpc>
                <a:spcPct val="120000"/>
              </a:lnSpc>
              <a:spcAft>
                <a:spcPts val="600"/>
              </a:spcAft>
            </a:pPr>
            <a:r>
              <a:rPr lang="en-US" sz="2800" dirty="0"/>
              <a:t>Emma, Khadija, Mmataz &amp;</a:t>
            </a:r>
          </a:p>
          <a:p>
            <a:pPr>
              <a:lnSpc>
                <a:spcPct val="120000"/>
              </a:lnSpc>
              <a:spcAft>
                <a:spcPts val="600"/>
              </a:spcAft>
            </a:pPr>
            <a:r>
              <a:rPr lang="en-US" sz="2800" dirty="0"/>
              <a:t>Rebecca   </a:t>
            </a:r>
          </a:p>
        </p:txBody>
      </p:sp>
      <p:pic>
        <p:nvPicPr>
          <p:cNvPr id="14" name="Picture 13" descr="Hands holding each other's wrists and interlinked to form a circle">
            <a:extLst>
              <a:ext uri="{FF2B5EF4-FFF2-40B4-BE49-F238E27FC236}">
                <a16:creationId xmlns:a16="http://schemas.microsoft.com/office/drawing/2014/main" id="{CCB8522B-7B01-45C1-E419-918A657159C4}"/>
              </a:ext>
            </a:extLst>
          </p:cNvPr>
          <p:cNvPicPr>
            <a:picLocks noChangeAspect="1"/>
          </p:cNvPicPr>
          <p:nvPr/>
        </p:nvPicPr>
        <p:blipFill rotWithShape="1">
          <a:blip r:embed="rId2"/>
          <a:srcRect l="18870" r="14379" b="-1"/>
          <a:stretch/>
        </p:blipFill>
        <p:spPr>
          <a:xfrm>
            <a:off x="6926365" y="933143"/>
            <a:ext cx="4534514" cy="4534514"/>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37" name="Rectangle 3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70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Diagram&#10;&#10;Description automatically generated">
            <a:extLst>
              <a:ext uri="{FF2B5EF4-FFF2-40B4-BE49-F238E27FC236}">
                <a16:creationId xmlns:a16="http://schemas.microsoft.com/office/drawing/2014/main" id="{60DA31ED-D0E4-ECA3-F81C-C040C76A91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6362" y="248157"/>
            <a:ext cx="2800982" cy="14500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42636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82BB03A-AEC0-418C-0A55-568426C8AE01}"/>
              </a:ext>
            </a:extLst>
          </p:cNvPr>
          <p:cNvSpPr>
            <a:spLocks noGrp="1"/>
          </p:cNvSpPr>
          <p:nvPr>
            <p:ph type="title"/>
          </p:nvPr>
        </p:nvSpPr>
        <p:spPr>
          <a:xfrm>
            <a:off x="213645" y="1028701"/>
            <a:ext cx="3623417" cy="1039381"/>
          </a:xfrm>
        </p:spPr>
        <p:txBody>
          <a:bodyPr>
            <a:normAutofit fontScale="90000"/>
          </a:bodyPr>
          <a:lstStyle/>
          <a:p>
            <a:pPr algn="ctr"/>
            <a:r>
              <a:rPr lang="en-GB" dirty="0">
                <a:solidFill>
                  <a:schemeClr val="bg1"/>
                </a:solidFill>
              </a:rPr>
              <a:t>Our Programme</a:t>
            </a:r>
            <a:r>
              <a:rPr lang="en-GB" sz="2700" dirty="0">
                <a:solidFill>
                  <a:schemeClr val="bg1"/>
                </a:solidFill>
              </a:rPr>
              <a:t> </a:t>
            </a:r>
            <a:endParaRPr lang="en-US" sz="2700" dirty="0">
              <a:solidFill>
                <a:schemeClr val="bg1"/>
              </a:solidFill>
            </a:endParaRPr>
          </a:p>
        </p:txBody>
      </p:sp>
      <p:sp>
        <p:nvSpPr>
          <p:cNvPr id="3" name="Content Placeholder 2">
            <a:extLst>
              <a:ext uri="{FF2B5EF4-FFF2-40B4-BE49-F238E27FC236}">
                <a16:creationId xmlns:a16="http://schemas.microsoft.com/office/drawing/2014/main" id="{6616A243-E48D-F149-011E-3A609F090537}"/>
              </a:ext>
            </a:extLst>
          </p:cNvPr>
          <p:cNvSpPr>
            <a:spLocks noGrp="1"/>
          </p:cNvSpPr>
          <p:nvPr>
            <p:ph idx="1"/>
          </p:nvPr>
        </p:nvSpPr>
        <p:spPr>
          <a:xfrm>
            <a:off x="4425148" y="358923"/>
            <a:ext cx="7145858" cy="6122695"/>
          </a:xfrm>
          <a:solidFill>
            <a:schemeClr val="accent1">
              <a:lumMod val="40000"/>
              <a:lumOff val="60000"/>
            </a:schemeClr>
          </a:solidFill>
        </p:spPr>
        <p:txBody>
          <a:bodyPr>
            <a:noAutofit/>
          </a:bodyPr>
          <a:lstStyle/>
          <a:p>
            <a:pPr>
              <a:lnSpc>
                <a:spcPct val="110000"/>
              </a:lnSpc>
            </a:pPr>
            <a:r>
              <a:rPr lang="en-GB" dirty="0"/>
              <a:t>What </a:t>
            </a:r>
            <a:r>
              <a:rPr lang="en-GB" b="1" dirty="0"/>
              <a:t>Just Say </a:t>
            </a:r>
            <a:r>
              <a:rPr lang="en-GB" dirty="0"/>
              <a:t>has been doing over the last year – Donna &amp; Jaime  (Co-Chairs)  </a:t>
            </a:r>
          </a:p>
          <a:p>
            <a:pPr>
              <a:lnSpc>
                <a:spcPct val="110000"/>
              </a:lnSpc>
            </a:pPr>
            <a:r>
              <a:rPr lang="en-GB" dirty="0"/>
              <a:t>Welcome from the </a:t>
            </a:r>
            <a:r>
              <a:rPr lang="en-GB" b="1" dirty="0"/>
              <a:t>Stallholders </a:t>
            </a:r>
          </a:p>
          <a:p>
            <a:pPr>
              <a:lnSpc>
                <a:spcPct val="110000"/>
              </a:lnSpc>
            </a:pPr>
            <a:r>
              <a:rPr lang="en-GB" b="1" dirty="0"/>
              <a:t>LATEST on Barking &amp; Dagenham services &amp; plans </a:t>
            </a:r>
            <a:r>
              <a:rPr lang="en-GB" dirty="0"/>
              <a:t>– Elaine Allegretti &amp; Jane Hargreaves</a:t>
            </a:r>
          </a:p>
          <a:p>
            <a:pPr>
              <a:lnSpc>
                <a:spcPct val="110000"/>
              </a:lnSpc>
            </a:pPr>
            <a:r>
              <a:rPr lang="en-GB" b="1" dirty="0"/>
              <a:t>TABLE TALK  </a:t>
            </a:r>
          </a:p>
          <a:p>
            <a:pPr marL="0" indent="0" algn="ctr">
              <a:lnSpc>
                <a:spcPct val="110000"/>
              </a:lnSpc>
              <a:buNone/>
            </a:pPr>
            <a:r>
              <a:rPr lang="en-GB" b="1" dirty="0"/>
              <a:t>Refreshments &amp; Marketplace</a:t>
            </a:r>
          </a:p>
          <a:p>
            <a:pPr>
              <a:lnSpc>
                <a:spcPct val="110000"/>
              </a:lnSpc>
            </a:pPr>
            <a:r>
              <a:rPr lang="en-GB" b="1" dirty="0"/>
              <a:t>From Babe to Boy to Man  </a:t>
            </a:r>
            <a:r>
              <a:rPr lang="en-GB" dirty="0"/>
              <a:t>-  Dr Wesley Scott </a:t>
            </a:r>
          </a:p>
          <a:p>
            <a:pPr>
              <a:lnSpc>
                <a:spcPct val="110000"/>
              </a:lnSpc>
            </a:pPr>
            <a:r>
              <a:rPr lang="en-GB" b="1" dirty="0"/>
              <a:t>Empowering Parents Empowering Communities  </a:t>
            </a:r>
            <a:r>
              <a:rPr lang="en-GB" dirty="0"/>
              <a:t>- Nikki,   Mariama &amp; R’chelle  </a:t>
            </a:r>
          </a:p>
          <a:p>
            <a:pPr>
              <a:lnSpc>
                <a:spcPct val="110000"/>
              </a:lnSpc>
            </a:pPr>
            <a:r>
              <a:rPr lang="en-GB" b="1" dirty="0"/>
              <a:t>TRINITY ROCK BAND performance  </a:t>
            </a:r>
          </a:p>
          <a:p>
            <a:pPr marL="0" indent="0" algn="ctr">
              <a:lnSpc>
                <a:spcPct val="110000"/>
              </a:lnSpc>
              <a:buNone/>
            </a:pPr>
            <a:r>
              <a:rPr lang="en-GB" b="1" dirty="0"/>
              <a:t>Lunch </a:t>
            </a:r>
          </a:p>
          <a:p>
            <a:pPr>
              <a:lnSpc>
                <a:spcPct val="110000"/>
              </a:lnSpc>
            </a:pPr>
            <a:r>
              <a:rPr lang="en-GB" b="1" dirty="0"/>
              <a:t>Recap &amp; Thanks - Donna &amp; Jaime</a:t>
            </a:r>
            <a:r>
              <a:rPr lang="en-GB" dirty="0"/>
              <a:t>.                                  </a:t>
            </a:r>
          </a:p>
          <a:p>
            <a:pPr marL="0" indent="0" algn="r">
              <a:lnSpc>
                <a:spcPct val="110000"/>
              </a:lnSpc>
              <a:buNone/>
            </a:pPr>
            <a:r>
              <a:rPr lang="en-GB" b="1" i="1" dirty="0"/>
              <a:t>End at 2 </a:t>
            </a:r>
            <a:r>
              <a:rPr lang="en-GB" i="1" dirty="0"/>
              <a:t>- PLEASE give us your Feedback.   </a:t>
            </a:r>
            <a:endParaRPr lang="en-US" i="1" dirty="0"/>
          </a:p>
          <a:p>
            <a:pPr>
              <a:lnSpc>
                <a:spcPct val="110000"/>
              </a:lnSpc>
            </a:pPr>
            <a:endParaRPr lang="en-GB" i="1" dirty="0"/>
          </a:p>
          <a:p>
            <a:pPr>
              <a:lnSpc>
                <a:spcPct val="110000"/>
              </a:lnSpc>
            </a:pPr>
            <a:endParaRPr lang="en-GB" i="1" dirty="0"/>
          </a:p>
          <a:p>
            <a:pPr>
              <a:lnSpc>
                <a:spcPct val="110000"/>
              </a:lnSpc>
            </a:pPr>
            <a:endParaRPr lang="en-GB" sz="1800" i="1" dirty="0"/>
          </a:p>
          <a:p>
            <a:pPr>
              <a:lnSpc>
                <a:spcPct val="110000"/>
              </a:lnSpc>
            </a:pPr>
            <a:endParaRPr lang="en-GB" sz="1800" i="1" dirty="0"/>
          </a:p>
        </p:txBody>
      </p:sp>
      <p:pic>
        <p:nvPicPr>
          <p:cNvPr id="5" name="Picture 4" descr="Diagram&#10;&#10;Description automatically generated">
            <a:extLst>
              <a:ext uri="{FF2B5EF4-FFF2-40B4-BE49-F238E27FC236}">
                <a16:creationId xmlns:a16="http://schemas.microsoft.com/office/drawing/2014/main" id="{FE3E4645-9E00-88B5-F0A9-D35DFA6A4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567" y="4016523"/>
            <a:ext cx="3062480" cy="1669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6188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EC2CAB2-6CB0-573C-B325-4D0A01373D1A}"/>
              </a:ext>
            </a:extLst>
          </p:cNvPr>
          <p:cNvSpPr>
            <a:spLocks noGrp="1"/>
          </p:cNvSpPr>
          <p:nvPr>
            <p:ph type="body" idx="1"/>
          </p:nvPr>
        </p:nvSpPr>
        <p:spPr>
          <a:xfrm>
            <a:off x="1371600" y="2112263"/>
            <a:ext cx="4841076" cy="3921067"/>
          </a:xfrm>
        </p:spPr>
        <p:txBody>
          <a:bodyPr>
            <a:noAutofit/>
          </a:bodyPr>
          <a:lstStyle/>
          <a:p>
            <a:pPr marL="342900" indent="-342900">
              <a:buFont typeface="Wingdings" panose="05000000000000000000" pitchFamily="2" charset="2"/>
              <a:buChar char="q"/>
            </a:pPr>
            <a:r>
              <a:rPr lang="en-GB" sz="2000" dirty="0"/>
              <a:t>Partnership with </a:t>
            </a:r>
          </a:p>
          <a:p>
            <a:pPr marL="342900" indent="-342900">
              <a:buFont typeface="Wingdings" panose="05000000000000000000" pitchFamily="2" charset="2"/>
              <a:buChar char="q"/>
            </a:pPr>
            <a:r>
              <a:rPr lang="en-GB" sz="2000" dirty="0"/>
              <a:t>Strengthened the Steering Group by adding a new member to the original 5  </a:t>
            </a:r>
          </a:p>
          <a:p>
            <a:pPr marL="342900" indent="-342900">
              <a:buFont typeface="Wingdings" panose="05000000000000000000" pitchFamily="2" charset="2"/>
              <a:buChar char="q"/>
            </a:pPr>
            <a:r>
              <a:rPr lang="en-GB" sz="2000" dirty="0"/>
              <a:t>Updated all our Policies  </a:t>
            </a:r>
          </a:p>
          <a:p>
            <a:pPr marL="342900" indent="-342900">
              <a:buFont typeface="Wingdings" panose="05000000000000000000" pitchFamily="2" charset="2"/>
              <a:buChar char="q"/>
            </a:pPr>
            <a:r>
              <a:rPr lang="en-GB" sz="2000" dirty="0"/>
              <a:t>Restarted Face To Face meetings </a:t>
            </a:r>
          </a:p>
          <a:p>
            <a:pPr marL="342900" indent="-342900">
              <a:buFont typeface="Wingdings" panose="05000000000000000000" pitchFamily="2" charset="2"/>
              <a:buChar char="q"/>
            </a:pPr>
            <a:r>
              <a:rPr lang="en-GB" sz="2000" dirty="0"/>
              <a:t>Continued Monthly meetings with the Council  </a:t>
            </a:r>
            <a:endParaRPr lang="en-US" sz="2000" dirty="0"/>
          </a:p>
        </p:txBody>
      </p:sp>
      <p:pic>
        <p:nvPicPr>
          <p:cNvPr id="4" name="Content Placeholder 7" descr="Diagram&#10;&#10;Description automatically generated">
            <a:extLst>
              <a:ext uri="{FF2B5EF4-FFF2-40B4-BE49-F238E27FC236}">
                <a16:creationId xmlns:a16="http://schemas.microsoft.com/office/drawing/2014/main" id="{73E53720-FB5F-FB2D-E100-E1CF3418BB7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66560" y="145045"/>
            <a:ext cx="3800030" cy="19672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A0D414D9-52F9-51A1-D98D-F99F84FD0C5E}"/>
              </a:ext>
            </a:extLst>
          </p:cNvPr>
          <p:cNvSpPr>
            <a:spLocks noGrp="1"/>
          </p:cNvSpPr>
          <p:nvPr>
            <p:ph type="title"/>
          </p:nvPr>
        </p:nvSpPr>
        <p:spPr>
          <a:xfrm>
            <a:off x="803305" y="28658"/>
            <a:ext cx="10809575" cy="1907100"/>
          </a:xfrm>
        </p:spPr>
        <p:txBody>
          <a:bodyPr/>
          <a:lstStyle/>
          <a:p>
            <a:r>
              <a:rPr lang="en-GB" sz="3600" dirty="0"/>
              <a:t>Highlights </a:t>
            </a:r>
            <a:br>
              <a:rPr lang="en-GB" sz="3600" dirty="0"/>
            </a:br>
            <a:r>
              <a:rPr lang="en-GB" sz="3600" dirty="0"/>
              <a:t>in Our year </a:t>
            </a:r>
            <a:endParaRPr lang="en-US" dirty="0"/>
          </a:p>
        </p:txBody>
      </p:sp>
      <p:sp>
        <p:nvSpPr>
          <p:cNvPr id="10" name="Content Placeholder 9">
            <a:extLst>
              <a:ext uri="{FF2B5EF4-FFF2-40B4-BE49-F238E27FC236}">
                <a16:creationId xmlns:a16="http://schemas.microsoft.com/office/drawing/2014/main" id="{9AEF7DD4-5FE8-67AD-261B-A1C6163C9B08}"/>
              </a:ext>
            </a:extLst>
          </p:cNvPr>
          <p:cNvSpPr>
            <a:spLocks noGrp="1"/>
          </p:cNvSpPr>
          <p:nvPr>
            <p:ph sz="quarter" idx="4"/>
          </p:nvPr>
        </p:nvSpPr>
        <p:spPr>
          <a:xfrm>
            <a:off x="6289705" y="2461189"/>
            <a:ext cx="5317931" cy="3572141"/>
          </a:xfrm>
        </p:spPr>
        <p:txBody>
          <a:bodyPr>
            <a:normAutofit/>
          </a:bodyPr>
          <a:lstStyle/>
          <a:p>
            <a:pPr>
              <a:buFont typeface="Wingdings" panose="05000000000000000000" pitchFamily="2" charset="2"/>
              <a:buChar char="Ø"/>
            </a:pPr>
            <a:r>
              <a:rPr lang="en-GB" b="1" dirty="0"/>
              <a:t>Kept in touch with our members via our FaceBook Group and by Text</a:t>
            </a:r>
          </a:p>
          <a:p>
            <a:pPr>
              <a:buFont typeface="Wingdings" panose="05000000000000000000" pitchFamily="2" charset="2"/>
              <a:buChar char="Ø"/>
            </a:pPr>
            <a:r>
              <a:rPr lang="en-GB" b="1" dirty="0"/>
              <a:t>Networked with London and the </a:t>
            </a:r>
          </a:p>
          <a:p>
            <a:pPr>
              <a:buFont typeface="Wingdings" panose="05000000000000000000" pitchFamily="2" charset="2"/>
              <a:buChar char="Ø"/>
            </a:pPr>
            <a:endParaRPr lang="en-GB" b="1" dirty="0"/>
          </a:p>
          <a:p>
            <a:pPr>
              <a:buFont typeface="Wingdings" panose="05000000000000000000" pitchFamily="2" charset="2"/>
              <a:buChar char="Ø"/>
            </a:pPr>
            <a:r>
              <a:rPr lang="en-GB" b="1" dirty="0"/>
              <a:t>Started attending the SEND BOARD – a strategic level meeting</a:t>
            </a:r>
          </a:p>
        </p:txBody>
      </p:sp>
      <p:pic>
        <p:nvPicPr>
          <p:cNvPr id="3" name="Picture 2">
            <a:extLst>
              <a:ext uri="{FF2B5EF4-FFF2-40B4-BE49-F238E27FC236}">
                <a16:creationId xmlns:a16="http://schemas.microsoft.com/office/drawing/2014/main" id="{24B2F90A-D15C-2EF5-CC86-E4DC69BF82B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2146" y="3661703"/>
            <a:ext cx="1360598" cy="682361"/>
          </a:xfrm>
          <a:prstGeom prst="rect">
            <a:avLst/>
          </a:prstGeom>
          <a:noFill/>
          <a:ln>
            <a:noFill/>
          </a:ln>
        </p:spPr>
      </p:pic>
      <p:pic>
        <p:nvPicPr>
          <p:cNvPr id="5" name="Picture 4" descr="Graphical user interface&#10;&#10;Description automatically generated">
            <a:extLst>
              <a:ext uri="{FF2B5EF4-FFF2-40B4-BE49-F238E27FC236}">
                <a16:creationId xmlns:a16="http://schemas.microsoft.com/office/drawing/2014/main" id="{01A464FB-A31A-7292-BFD9-4B576EC41E33}"/>
              </a:ext>
            </a:extLst>
          </p:cNvPr>
          <p:cNvPicPr>
            <a:picLocks noChangeAspect="1"/>
          </p:cNvPicPr>
          <p:nvPr/>
        </p:nvPicPr>
        <p:blipFill rotWithShape="1">
          <a:blip r:embed="rId4">
            <a:extLst>
              <a:ext uri="{28A0092B-C50C-407E-A947-70E740481C1C}">
                <a14:useLocalDpi xmlns:a14="http://schemas.microsoft.com/office/drawing/2010/main" val="0"/>
              </a:ext>
            </a:extLst>
          </a:blip>
          <a:srcRect t="40299" r="17012"/>
          <a:stretch/>
        </p:blipFill>
        <p:spPr bwMode="auto">
          <a:xfrm>
            <a:off x="3823336" y="2328472"/>
            <a:ext cx="1828800" cy="731520"/>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4AAD8306-7722-0B0F-169E-9A1622B3FBB3}"/>
              </a:ext>
            </a:extLst>
          </p:cNvPr>
          <p:cNvSpPr txBox="1"/>
          <p:nvPr/>
        </p:nvSpPr>
        <p:spPr>
          <a:xfrm>
            <a:off x="6289705" y="5101839"/>
            <a:ext cx="5338557" cy="1107996"/>
          </a:xfrm>
          <a:prstGeom prst="rect">
            <a:avLst/>
          </a:prstGeom>
          <a:noFill/>
        </p:spPr>
        <p:txBody>
          <a:bodyPr wrap="square" rtlCol="0">
            <a:spAutoFit/>
          </a:bodyPr>
          <a:lstStyle/>
          <a:p>
            <a:r>
              <a:rPr lang="en-GB" sz="2400" b="1" dirty="0"/>
              <a:t>Redesigned and relaunched website </a:t>
            </a:r>
            <a:r>
              <a:rPr lang="en-GB" sz="2400" b="1" dirty="0">
                <a:hlinkClick r:id="rId5"/>
              </a:rPr>
              <a:t>www.justsayforum.online</a:t>
            </a:r>
            <a:r>
              <a:rPr lang="en-GB" sz="2400" b="1" dirty="0"/>
              <a:t> </a:t>
            </a:r>
            <a:endParaRPr lang="en-US" dirty="0"/>
          </a:p>
          <a:p>
            <a:endParaRPr lang="en-US" dirty="0"/>
          </a:p>
        </p:txBody>
      </p:sp>
    </p:spTree>
    <p:extLst>
      <p:ext uri="{BB962C8B-B14F-4D97-AF65-F5344CB8AC3E}">
        <p14:creationId xmlns:p14="http://schemas.microsoft.com/office/powerpoint/2010/main" val="1264068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3781F-0562-9CAB-3266-F6D3766EC50D}"/>
              </a:ext>
            </a:extLst>
          </p:cNvPr>
          <p:cNvSpPr>
            <a:spLocks noGrp="1"/>
          </p:cNvSpPr>
          <p:nvPr>
            <p:ph type="title"/>
          </p:nvPr>
        </p:nvSpPr>
        <p:spPr>
          <a:xfrm>
            <a:off x="254977" y="184639"/>
            <a:ext cx="4169629" cy="1521070"/>
          </a:xfrm>
        </p:spPr>
        <p:txBody>
          <a:bodyPr>
            <a:normAutofit fontScale="90000"/>
          </a:bodyPr>
          <a:lstStyle/>
          <a:p>
            <a:r>
              <a:rPr lang="en-GB" dirty="0"/>
              <a:t>Visit our website</a:t>
            </a:r>
            <a:r>
              <a:rPr lang="en-GB" sz="3200" b="1" dirty="0">
                <a:hlinkClick r:id="rId2"/>
              </a:rPr>
              <a:t> </a:t>
            </a:r>
            <a:r>
              <a:rPr lang="en-GB" sz="2000" b="1" dirty="0">
                <a:hlinkClick r:id="rId2"/>
              </a:rPr>
              <a:t>www.justsayforum.online</a:t>
            </a:r>
            <a:r>
              <a:rPr lang="en-GB" sz="2000" dirty="0"/>
              <a:t>  </a:t>
            </a:r>
            <a:endParaRPr lang="en-US" sz="2000" dirty="0"/>
          </a:p>
        </p:txBody>
      </p:sp>
      <p:sp>
        <p:nvSpPr>
          <p:cNvPr id="4" name="Text Placeholder 3">
            <a:extLst>
              <a:ext uri="{FF2B5EF4-FFF2-40B4-BE49-F238E27FC236}">
                <a16:creationId xmlns:a16="http://schemas.microsoft.com/office/drawing/2014/main" id="{E7CEF8FF-BA3E-3C82-CA10-69127B720377}"/>
              </a:ext>
            </a:extLst>
          </p:cNvPr>
          <p:cNvSpPr>
            <a:spLocks noGrp="1"/>
          </p:cNvSpPr>
          <p:nvPr>
            <p:ph type="body" sz="half" idx="2"/>
          </p:nvPr>
        </p:nvSpPr>
        <p:spPr>
          <a:xfrm>
            <a:off x="254977" y="2338754"/>
            <a:ext cx="3753185" cy="3851031"/>
          </a:xfrm>
        </p:spPr>
        <p:txBody>
          <a:bodyPr>
            <a:noAutofit/>
          </a:bodyPr>
          <a:lstStyle/>
          <a:p>
            <a:pPr marL="285750" indent="-285750">
              <a:buFont typeface="Wingdings" panose="05000000000000000000" pitchFamily="2" charset="2"/>
              <a:buChar char="ü"/>
            </a:pPr>
            <a:r>
              <a:rPr lang="en-GB" sz="2000" b="1" dirty="0"/>
              <a:t>View our upcoming Events </a:t>
            </a:r>
          </a:p>
          <a:p>
            <a:pPr marL="285750" indent="-285750">
              <a:buFont typeface="Wingdings" panose="05000000000000000000" pitchFamily="2" charset="2"/>
              <a:buChar char="ü"/>
            </a:pPr>
            <a:r>
              <a:rPr lang="en-GB" sz="2000" b="1" dirty="0"/>
              <a:t>Check out our Policies</a:t>
            </a:r>
          </a:p>
          <a:p>
            <a:pPr marL="285750" indent="-285750">
              <a:buFont typeface="Wingdings" panose="05000000000000000000" pitchFamily="2" charset="2"/>
              <a:buChar char="ü"/>
            </a:pPr>
            <a:r>
              <a:rPr lang="en-GB" sz="2000" b="1" dirty="0"/>
              <a:t>Find useful Presentations from partners </a:t>
            </a:r>
          </a:p>
          <a:p>
            <a:pPr marL="285750" indent="-285750">
              <a:buFont typeface="Wingdings" panose="05000000000000000000" pitchFamily="2" charset="2"/>
              <a:buChar char="ü"/>
            </a:pPr>
            <a:r>
              <a:rPr lang="en-GB" sz="2000" b="1" dirty="0"/>
              <a:t>See records of our Meetings </a:t>
            </a:r>
          </a:p>
          <a:p>
            <a:pPr marL="285750" indent="-285750">
              <a:buFont typeface="Wingdings" panose="05000000000000000000" pitchFamily="2" charset="2"/>
              <a:buChar char="ü"/>
            </a:pPr>
            <a:r>
              <a:rPr lang="en-GB" sz="2000" b="1" dirty="0"/>
              <a:t>Find links to Help &amp; Services </a:t>
            </a:r>
          </a:p>
          <a:p>
            <a:pPr marL="285750" indent="-285750">
              <a:buFont typeface="Wingdings" panose="05000000000000000000" pitchFamily="2" charset="2"/>
              <a:buChar char="ü"/>
            </a:pPr>
            <a:r>
              <a:rPr lang="en-GB" sz="2000" b="1" dirty="0"/>
              <a:t>Become a Member</a:t>
            </a:r>
          </a:p>
          <a:p>
            <a:pPr marL="285750" indent="-285750">
              <a:buFont typeface="Wingdings" panose="05000000000000000000" pitchFamily="2" charset="2"/>
              <a:buChar char="ü"/>
            </a:pPr>
            <a:r>
              <a:rPr lang="en-GB" sz="2000" b="1" dirty="0"/>
              <a:t>Contact Us  </a:t>
            </a:r>
            <a:endParaRPr lang="en-US" sz="2000" b="1" dirty="0"/>
          </a:p>
        </p:txBody>
      </p:sp>
      <p:sp>
        <p:nvSpPr>
          <p:cNvPr id="5" name="Rectangle 2">
            <a:extLst>
              <a:ext uri="{FF2B5EF4-FFF2-40B4-BE49-F238E27FC236}">
                <a16:creationId xmlns:a16="http://schemas.microsoft.com/office/drawing/2014/main" id="{57337FC3-CE8F-EB42-4645-11DA1ABBE841}"/>
              </a:ext>
            </a:extLst>
          </p:cNvPr>
          <p:cNvSpPr>
            <a:spLocks noChangeArrowheads="1"/>
          </p:cNvSpPr>
          <p:nvPr/>
        </p:nvSpPr>
        <p:spPr bwMode="auto">
          <a:xfrm>
            <a:off x="5040310" y="-247828"/>
            <a:ext cx="8659248" cy="272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1025" name="Picture 1">
            <a:extLst>
              <a:ext uri="{FF2B5EF4-FFF2-40B4-BE49-F238E27FC236}">
                <a16:creationId xmlns:a16="http://schemas.microsoft.com/office/drawing/2014/main" id="{554F945B-E3AA-5910-1E2B-EFA5A52BC6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233" y="89282"/>
            <a:ext cx="6470619" cy="32831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6" name="Rectangle 4">
            <a:extLst>
              <a:ext uri="{FF2B5EF4-FFF2-40B4-BE49-F238E27FC236}">
                <a16:creationId xmlns:a16="http://schemas.microsoft.com/office/drawing/2014/main" id="{F790568C-E24A-9AD1-7E5D-A5EECF5D9D95}"/>
              </a:ext>
            </a:extLst>
          </p:cNvPr>
          <p:cNvSpPr>
            <a:spLocks noChangeArrowheads="1"/>
          </p:cNvSpPr>
          <p:nvPr/>
        </p:nvSpPr>
        <p:spPr bwMode="auto">
          <a:xfrm>
            <a:off x="7463231" y="2880360"/>
            <a:ext cx="7199556" cy="289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1027" name="Picture 1" descr="Text&#10;&#10;Description automatically generated">
            <a:extLst>
              <a:ext uri="{FF2B5EF4-FFF2-40B4-BE49-F238E27FC236}">
                <a16:creationId xmlns:a16="http://schemas.microsoft.com/office/drawing/2014/main" id="{7D68BE4B-34AC-C962-9E43-7827D69C71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8234" y="3235099"/>
            <a:ext cx="6470618" cy="31744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90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9522F1-4C52-5AD2-2C4A-24D9017CFEFE}"/>
              </a:ext>
            </a:extLst>
          </p:cNvPr>
          <p:cNvSpPr>
            <a:spLocks noGrp="1"/>
          </p:cNvSpPr>
          <p:nvPr>
            <p:ph type="title"/>
          </p:nvPr>
        </p:nvSpPr>
        <p:spPr>
          <a:xfrm>
            <a:off x="666572" y="81088"/>
            <a:ext cx="10946308" cy="2046816"/>
          </a:xfrm>
        </p:spPr>
        <p:txBody>
          <a:bodyPr>
            <a:normAutofit/>
          </a:bodyPr>
          <a:lstStyle/>
          <a:p>
            <a:r>
              <a:rPr lang="en-GB" sz="4000" dirty="0"/>
              <a:t>Highlights </a:t>
            </a:r>
            <a:br>
              <a:rPr lang="en-GB" sz="4000" dirty="0"/>
            </a:br>
            <a:r>
              <a:rPr lang="en-GB" sz="4000" dirty="0"/>
              <a:t>in Our year</a:t>
            </a:r>
            <a:br>
              <a:rPr lang="en-GB" sz="4000" dirty="0"/>
            </a:br>
            <a:r>
              <a:rPr lang="en-GB" sz="2800" b="0" dirty="0"/>
              <a:t>Project work :</a:t>
            </a:r>
            <a:r>
              <a:rPr lang="en-GB" sz="2800" dirty="0"/>
              <a:t>ais</a:t>
            </a:r>
            <a:r>
              <a:rPr lang="en-GB" sz="2800" b="0" dirty="0"/>
              <a:t> </a:t>
            </a:r>
            <a:endParaRPr lang="en-US" sz="2800" b="0" dirty="0"/>
          </a:p>
        </p:txBody>
      </p:sp>
      <p:pic>
        <p:nvPicPr>
          <p:cNvPr id="8" name="Content Placeholder 7" descr="Diagram&#10;&#10;Description automatically generated">
            <a:extLst>
              <a:ext uri="{FF2B5EF4-FFF2-40B4-BE49-F238E27FC236}">
                <a16:creationId xmlns:a16="http://schemas.microsoft.com/office/drawing/2014/main" id="{E842DF0F-69E0-6707-E497-197F7CE1E93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39726" y="390701"/>
            <a:ext cx="3548076" cy="1812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Content Placeholder 9">
            <a:extLst>
              <a:ext uri="{FF2B5EF4-FFF2-40B4-BE49-F238E27FC236}">
                <a16:creationId xmlns:a16="http://schemas.microsoft.com/office/drawing/2014/main" id="{E2F7487E-6D3A-FF98-1BC8-DCF0CD425039}"/>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1367" y="2904147"/>
            <a:ext cx="2990850" cy="1219200"/>
          </a:xfrm>
        </p:spPr>
      </p:pic>
      <p:sp>
        <p:nvSpPr>
          <p:cNvPr id="11" name="TextBox 10">
            <a:extLst>
              <a:ext uri="{FF2B5EF4-FFF2-40B4-BE49-F238E27FC236}">
                <a16:creationId xmlns:a16="http://schemas.microsoft.com/office/drawing/2014/main" id="{C28660D8-1ABC-0E04-9917-A1DA3F39774C}"/>
              </a:ext>
            </a:extLst>
          </p:cNvPr>
          <p:cNvSpPr txBox="1"/>
          <p:nvPr/>
        </p:nvSpPr>
        <p:spPr>
          <a:xfrm>
            <a:off x="4341264" y="2681647"/>
            <a:ext cx="7426296" cy="3477875"/>
          </a:xfrm>
          <a:prstGeom prst="rect">
            <a:avLst/>
          </a:prstGeom>
          <a:noFill/>
        </p:spPr>
        <p:txBody>
          <a:bodyPr wrap="square" rtlCol="0">
            <a:spAutoFit/>
          </a:bodyPr>
          <a:lstStyle/>
          <a:p>
            <a:r>
              <a:rPr lang="en-GB" sz="2000" dirty="0"/>
              <a:t>Pilot project </a:t>
            </a:r>
            <a:r>
              <a:rPr lang="en-GB" sz="2000" b="1" dirty="0"/>
              <a:t>Autism in Schools </a:t>
            </a:r>
            <a:r>
              <a:rPr lang="en-GB" sz="2000" dirty="0"/>
              <a:t>(AIS) </a:t>
            </a:r>
          </a:p>
          <a:p>
            <a:r>
              <a:rPr lang="en-GB" sz="2000" dirty="0"/>
              <a:t>3 SECONDARY SCHOOLS </a:t>
            </a:r>
          </a:p>
          <a:p>
            <a:r>
              <a:rPr lang="en-GB" sz="2000" b="1" dirty="0"/>
              <a:t>Barking Abbey, Jo Richardson and Sydney Russell  </a:t>
            </a:r>
          </a:p>
          <a:p>
            <a:r>
              <a:rPr lang="en-GB" sz="2000" dirty="0"/>
              <a:t>In partnership with AET – specialist OT sensory walkthroughs, training and setting up coffee mornings for parent carers. </a:t>
            </a:r>
            <a:r>
              <a:rPr lang="en-GB" sz="2000" b="1" dirty="0"/>
              <a:t>Forum leads: Rebecca &amp; Emma. </a:t>
            </a:r>
            <a:r>
              <a:rPr lang="en-GB" sz="2000" dirty="0"/>
              <a:t>They are at an evaluation meeting today – Report to follow. Big time commitment over </a:t>
            </a:r>
            <a:r>
              <a:rPr lang="en-GB" sz="2000" i="1" dirty="0"/>
              <a:t>150 volunteer hours. </a:t>
            </a:r>
            <a:endParaRPr lang="en-GB" sz="2000" dirty="0"/>
          </a:p>
          <a:p>
            <a:endParaRPr lang="en-GB" sz="2000" b="1" dirty="0"/>
          </a:p>
          <a:p>
            <a:r>
              <a:rPr lang="en-GB" sz="2000" b="1" dirty="0"/>
              <a:t>Parent carers have told us </a:t>
            </a:r>
            <a:r>
              <a:rPr lang="en-GB" sz="2000" dirty="0"/>
              <a:t>that they have a better relationship with their school staff and have been able to offer each other peer support.  </a:t>
            </a:r>
            <a:r>
              <a:rPr lang="en-GB" sz="2000" b="1" dirty="0"/>
              <a:t>Proud to be one of the successful London projects</a:t>
            </a:r>
            <a:r>
              <a:rPr lang="en-GB" sz="2000" dirty="0"/>
              <a:t>.       </a:t>
            </a:r>
            <a:endParaRPr lang="en-US" sz="2000" dirty="0"/>
          </a:p>
        </p:txBody>
      </p:sp>
      <p:pic>
        <p:nvPicPr>
          <p:cNvPr id="2" name="Picture 1">
            <a:extLst>
              <a:ext uri="{FF2B5EF4-FFF2-40B4-BE49-F238E27FC236}">
                <a16:creationId xmlns:a16="http://schemas.microsoft.com/office/drawing/2014/main" id="{5DCCD1EA-69D5-3526-D974-993499A63C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1501" y="4506484"/>
            <a:ext cx="2236996" cy="936983"/>
          </a:xfrm>
          <a:prstGeom prst="rect">
            <a:avLst/>
          </a:prstGeom>
          <a:noFill/>
          <a:ln>
            <a:noFill/>
          </a:ln>
        </p:spPr>
      </p:pic>
    </p:spTree>
    <p:extLst>
      <p:ext uri="{BB962C8B-B14F-4D97-AF65-F5344CB8AC3E}">
        <p14:creationId xmlns:p14="http://schemas.microsoft.com/office/powerpoint/2010/main" val="417683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74332" y="154704"/>
            <a:ext cx="1872214" cy="1994722"/>
          </a:xfrm>
          <a:custGeom>
            <a:avLst/>
            <a:gdLst/>
            <a:ahLst/>
            <a:cxnLst/>
            <a:rect l="l" t="t" r="r" b="b"/>
            <a:pathLst>
              <a:path w="2921000" h="3112135">
                <a:moveTo>
                  <a:pt x="1085945" y="3112054"/>
                </a:moveTo>
                <a:lnTo>
                  <a:pt x="1033372" y="3111198"/>
                </a:lnTo>
                <a:lnTo>
                  <a:pt x="980738" y="3108676"/>
                </a:lnTo>
                <a:lnTo>
                  <a:pt x="928144" y="3104557"/>
                </a:lnTo>
                <a:lnTo>
                  <a:pt x="875696" y="3098910"/>
                </a:lnTo>
                <a:lnTo>
                  <a:pt x="823495" y="3091803"/>
                </a:lnTo>
                <a:lnTo>
                  <a:pt x="771645" y="3083305"/>
                </a:lnTo>
                <a:lnTo>
                  <a:pt x="720249" y="3073486"/>
                </a:lnTo>
                <a:lnTo>
                  <a:pt x="669410" y="3062413"/>
                </a:lnTo>
                <a:lnTo>
                  <a:pt x="619232" y="3050157"/>
                </a:lnTo>
                <a:lnTo>
                  <a:pt x="569817" y="3036785"/>
                </a:lnTo>
                <a:lnTo>
                  <a:pt x="521269" y="3022367"/>
                </a:lnTo>
                <a:lnTo>
                  <a:pt x="473692" y="3006971"/>
                </a:lnTo>
                <a:lnTo>
                  <a:pt x="428816" y="2990581"/>
                </a:lnTo>
                <a:lnTo>
                  <a:pt x="384500" y="2973062"/>
                </a:lnTo>
                <a:lnTo>
                  <a:pt x="340763" y="2954431"/>
                </a:lnTo>
                <a:lnTo>
                  <a:pt x="297621" y="2934707"/>
                </a:lnTo>
                <a:lnTo>
                  <a:pt x="255091" y="2913907"/>
                </a:lnTo>
                <a:lnTo>
                  <a:pt x="213178" y="2892042"/>
                </a:lnTo>
                <a:lnTo>
                  <a:pt x="171936" y="2869151"/>
                </a:lnTo>
                <a:lnTo>
                  <a:pt x="131346" y="2845231"/>
                </a:lnTo>
                <a:lnTo>
                  <a:pt x="91437" y="2820306"/>
                </a:lnTo>
                <a:lnTo>
                  <a:pt x="52226" y="2794395"/>
                </a:lnTo>
                <a:lnTo>
                  <a:pt x="13730" y="2767515"/>
                </a:lnTo>
                <a:lnTo>
                  <a:pt x="0" y="2757396"/>
                </a:lnTo>
                <a:lnTo>
                  <a:pt x="0" y="0"/>
                </a:lnTo>
                <a:lnTo>
                  <a:pt x="2920722" y="0"/>
                </a:lnTo>
                <a:lnTo>
                  <a:pt x="2920722" y="1306047"/>
                </a:lnTo>
                <a:lnTo>
                  <a:pt x="2919407" y="1355618"/>
                </a:lnTo>
                <a:lnTo>
                  <a:pt x="2916737" y="1404875"/>
                </a:lnTo>
                <a:lnTo>
                  <a:pt x="2912733" y="1453801"/>
                </a:lnTo>
                <a:lnTo>
                  <a:pt x="2907412" y="1502378"/>
                </a:lnTo>
                <a:lnTo>
                  <a:pt x="2900792" y="1550589"/>
                </a:lnTo>
                <a:lnTo>
                  <a:pt x="2892893" y="1598415"/>
                </a:lnTo>
                <a:lnTo>
                  <a:pt x="2883733" y="1645839"/>
                </a:lnTo>
                <a:lnTo>
                  <a:pt x="2873330" y="1692843"/>
                </a:lnTo>
                <a:lnTo>
                  <a:pt x="2861704" y="1739409"/>
                </a:lnTo>
                <a:lnTo>
                  <a:pt x="2848872" y="1785520"/>
                </a:lnTo>
                <a:lnTo>
                  <a:pt x="2834853" y="1831157"/>
                </a:lnTo>
                <a:lnTo>
                  <a:pt x="2819666" y="1876303"/>
                </a:lnTo>
                <a:lnTo>
                  <a:pt x="2803329" y="1920941"/>
                </a:lnTo>
                <a:lnTo>
                  <a:pt x="2785861" y="1965052"/>
                </a:lnTo>
                <a:lnTo>
                  <a:pt x="2767280" y="2008618"/>
                </a:lnTo>
                <a:lnTo>
                  <a:pt x="2747606" y="2051623"/>
                </a:lnTo>
                <a:lnTo>
                  <a:pt x="2726855" y="2094047"/>
                </a:lnTo>
                <a:lnTo>
                  <a:pt x="2705048" y="2135874"/>
                </a:lnTo>
                <a:lnTo>
                  <a:pt x="2682202" y="2177085"/>
                </a:lnTo>
                <a:lnTo>
                  <a:pt x="2658336" y="2217663"/>
                </a:lnTo>
                <a:lnTo>
                  <a:pt x="2633469" y="2257590"/>
                </a:lnTo>
                <a:lnTo>
                  <a:pt x="2607619" y="2296848"/>
                </a:lnTo>
                <a:lnTo>
                  <a:pt x="2580805" y="2335420"/>
                </a:lnTo>
                <a:lnTo>
                  <a:pt x="2553045" y="2373287"/>
                </a:lnTo>
                <a:lnTo>
                  <a:pt x="2524358" y="2410432"/>
                </a:lnTo>
                <a:lnTo>
                  <a:pt x="2494762" y="2446837"/>
                </a:lnTo>
                <a:lnTo>
                  <a:pt x="2464276" y="2482485"/>
                </a:lnTo>
                <a:lnTo>
                  <a:pt x="2432919" y="2517357"/>
                </a:lnTo>
                <a:lnTo>
                  <a:pt x="2400709" y="2551436"/>
                </a:lnTo>
                <a:lnTo>
                  <a:pt x="2367664" y="2584704"/>
                </a:lnTo>
                <a:lnTo>
                  <a:pt x="2333804" y="2617143"/>
                </a:lnTo>
                <a:lnTo>
                  <a:pt x="2299146" y="2648736"/>
                </a:lnTo>
                <a:lnTo>
                  <a:pt x="2263709" y="2679464"/>
                </a:lnTo>
                <a:lnTo>
                  <a:pt x="2227513" y="2709310"/>
                </a:lnTo>
                <a:lnTo>
                  <a:pt x="2190574" y="2738256"/>
                </a:lnTo>
                <a:lnTo>
                  <a:pt x="2152913" y="2766285"/>
                </a:lnTo>
                <a:lnTo>
                  <a:pt x="2114547" y="2793378"/>
                </a:lnTo>
                <a:lnTo>
                  <a:pt x="2075495" y="2819519"/>
                </a:lnTo>
                <a:lnTo>
                  <a:pt x="2035775" y="2844688"/>
                </a:lnTo>
                <a:lnTo>
                  <a:pt x="1995407" y="2868868"/>
                </a:lnTo>
                <a:lnTo>
                  <a:pt x="1954395" y="2892049"/>
                </a:lnTo>
                <a:lnTo>
                  <a:pt x="1912797" y="2914192"/>
                </a:lnTo>
                <a:lnTo>
                  <a:pt x="1870593" y="2935299"/>
                </a:lnTo>
                <a:lnTo>
                  <a:pt x="1827815" y="2955347"/>
                </a:lnTo>
                <a:lnTo>
                  <a:pt x="1784480" y="2974317"/>
                </a:lnTo>
                <a:lnTo>
                  <a:pt x="1740607" y="2992192"/>
                </a:lnTo>
                <a:lnTo>
                  <a:pt x="1696216" y="3008954"/>
                </a:lnTo>
                <a:lnTo>
                  <a:pt x="1692253" y="3010936"/>
                </a:lnTo>
                <a:lnTo>
                  <a:pt x="1688290" y="3010936"/>
                </a:lnTo>
                <a:lnTo>
                  <a:pt x="1684328" y="3012919"/>
                </a:lnTo>
                <a:lnTo>
                  <a:pt x="1637439" y="3028198"/>
                </a:lnTo>
                <a:lnTo>
                  <a:pt x="1589918" y="3042292"/>
                </a:lnTo>
                <a:lnTo>
                  <a:pt x="1541791" y="3055175"/>
                </a:lnTo>
                <a:lnTo>
                  <a:pt x="1493086" y="3066819"/>
                </a:lnTo>
                <a:lnTo>
                  <a:pt x="1443831" y="3077196"/>
                </a:lnTo>
                <a:lnTo>
                  <a:pt x="1394052" y="3086279"/>
                </a:lnTo>
                <a:lnTo>
                  <a:pt x="1343779" y="3094040"/>
                </a:lnTo>
                <a:lnTo>
                  <a:pt x="1293038" y="3100452"/>
                </a:lnTo>
                <a:lnTo>
                  <a:pt x="1241856" y="3105487"/>
                </a:lnTo>
                <a:lnTo>
                  <a:pt x="1190262" y="3109117"/>
                </a:lnTo>
                <a:lnTo>
                  <a:pt x="1138282" y="3111315"/>
                </a:lnTo>
                <a:lnTo>
                  <a:pt x="1085945" y="3112054"/>
                </a:lnTo>
                <a:close/>
              </a:path>
            </a:pathLst>
          </a:custGeom>
          <a:solidFill>
            <a:srgbClr val="4F8388"/>
          </a:solidFill>
        </p:spPr>
        <p:txBody>
          <a:bodyPr wrap="square" lIns="0" tIns="0" rIns="0" bIns="0" rtlCol="0"/>
          <a:lstStyle/>
          <a:p>
            <a:endParaRPr sz="1154" dirty="0"/>
          </a:p>
        </p:txBody>
      </p:sp>
      <p:grpSp>
        <p:nvGrpSpPr>
          <p:cNvPr id="3" name="object 3"/>
          <p:cNvGrpSpPr/>
          <p:nvPr/>
        </p:nvGrpSpPr>
        <p:grpSpPr>
          <a:xfrm>
            <a:off x="3674333" y="4260063"/>
            <a:ext cx="4843335" cy="2590167"/>
            <a:chOff x="0" y="6646488"/>
            <a:chExt cx="7556500" cy="4041140"/>
          </a:xfrm>
        </p:grpSpPr>
        <p:pic>
          <p:nvPicPr>
            <p:cNvPr id="4" name="object 4"/>
            <p:cNvPicPr/>
            <p:nvPr/>
          </p:nvPicPr>
          <p:blipFill>
            <a:blip r:embed="rId2" cstate="print"/>
            <a:stretch>
              <a:fillRect/>
            </a:stretch>
          </p:blipFill>
          <p:spPr>
            <a:xfrm>
              <a:off x="0" y="6646488"/>
              <a:ext cx="4333385" cy="4041106"/>
            </a:xfrm>
            <a:prstGeom prst="rect">
              <a:avLst/>
            </a:prstGeom>
          </p:spPr>
        </p:pic>
        <p:sp>
          <p:nvSpPr>
            <p:cNvPr id="5" name="object 5"/>
            <p:cNvSpPr/>
            <p:nvPr/>
          </p:nvSpPr>
          <p:spPr>
            <a:xfrm>
              <a:off x="0" y="8569147"/>
              <a:ext cx="7556500" cy="1275715"/>
            </a:xfrm>
            <a:custGeom>
              <a:avLst/>
              <a:gdLst/>
              <a:ahLst/>
              <a:cxnLst/>
              <a:rect l="l" t="t" r="r" b="b"/>
              <a:pathLst>
                <a:path w="7556500" h="1275715">
                  <a:moveTo>
                    <a:pt x="0" y="1275273"/>
                  </a:moveTo>
                  <a:lnTo>
                    <a:pt x="0" y="0"/>
                  </a:lnTo>
                  <a:lnTo>
                    <a:pt x="7555991" y="0"/>
                  </a:lnTo>
                  <a:lnTo>
                    <a:pt x="7555991" y="1275273"/>
                  </a:lnTo>
                  <a:lnTo>
                    <a:pt x="0" y="1275273"/>
                  </a:lnTo>
                  <a:close/>
                </a:path>
              </a:pathLst>
            </a:custGeom>
            <a:solidFill>
              <a:srgbClr val="FFDE58"/>
            </a:solidFill>
          </p:spPr>
          <p:txBody>
            <a:bodyPr wrap="square" lIns="0" tIns="0" rIns="0" bIns="0" rtlCol="0"/>
            <a:lstStyle/>
            <a:p>
              <a:endParaRPr sz="1154" dirty="0"/>
            </a:p>
          </p:txBody>
        </p:sp>
        <p:pic>
          <p:nvPicPr>
            <p:cNvPr id="6" name="object 6"/>
            <p:cNvPicPr/>
            <p:nvPr/>
          </p:nvPicPr>
          <p:blipFill>
            <a:blip r:embed="rId3" cstate="print"/>
            <a:stretch>
              <a:fillRect/>
            </a:stretch>
          </p:blipFill>
          <p:spPr>
            <a:xfrm>
              <a:off x="515941" y="7824703"/>
              <a:ext cx="2219166" cy="2219157"/>
            </a:xfrm>
            <a:prstGeom prst="rect">
              <a:avLst/>
            </a:prstGeom>
          </p:spPr>
        </p:pic>
        <p:sp>
          <p:nvSpPr>
            <p:cNvPr id="7" name="object 7"/>
            <p:cNvSpPr/>
            <p:nvPr/>
          </p:nvSpPr>
          <p:spPr>
            <a:xfrm>
              <a:off x="4336481" y="8423259"/>
              <a:ext cx="3220085" cy="28575"/>
            </a:xfrm>
            <a:custGeom>
              <a:avLst/>
              <a:gdLst/>
              <a:ahLst/>
              <a:cxnLst/>
              <a:rect l="l" t="t" r="r" b="b"/>
              <a:pathLst>
                <a:path w="3220084" h="28575">
                  <a:moveTo>
                    <a:pt x="0" y="0"/>
                  </a:moveTo>
                  <a:lnTo>
                    <a:pt x="3219510" y="0"/>
                  </a:lnTo>
                  <a:lnTo>
                    <a:pt x="3219510" y="28551"/>
                  </a:lnTo>
                  <a:lnTo>
                    <a:pt x="0" y="28551"/>
                  </a:lnTo>
                  <a:lnTo>
                    <a:pt x="0" y="0"/>
                  </a:lnTo>
                  <a:close/>
                </a:path>
              </a:pathLst>
            </a:custGeom>
            <a:solidFill>
              <a:srgbClr val="E8BD8F"/>
            </a:solidFill>
          </p:spPr>
          <p:txBody>
            <a:bodyPr wrap="square" lIns="0" tIns="0" rIns="0" bIns="0" rtlCol="0"/>
            <a:lstStyle/>
            <a:p>
              <a:endParaRPr sz="1154" dirty="0"/>
            </a:p>
          </p:txBody>
        </p:sp>
      </p:grpSp>
      <p:sp>
        <p:nvSpPr>
          <p:cNvPr id="8" name="object 8"/>
          <p:cNvSpPr/>
          <p:nvPr/>
        </p:nvSpPr>
        <p:spPr>
          <a:xfrm>
            <a:off x="3980633" y="3259312"/>
            <a:ext cx="1934078" cy="0"/>
          </a:xfrm>
          <a:custGeom>
            <a:avLst/>
            <a:gdLst/>
            <a:ahLst/>
            <a:cxnLst/>
            <a:rect l="l" t="t" r="r" b="b"/>
            <a:pathLst>
              <a:path w="3017520">
                <a:moveTo>
                  <a:pt x="0" y="0"/>
                </a:moveTo>
                <a:lnTo>
                  <a:pt x="3017009" y="0"/>
                </a:lnTo>
              </a:path>
            </a:pathLst>
          </a:custGeom>
          <a:ln w="28551">
            <a:solidFill>
              <a:srgbClr val="E8BD8F"/>
            </a:solidFill>
          </a:ln>
        </p:spPr>
        <p:txBody>
          <a:bodyPr wrap="square" lIns="0" tIns="0" rIns="0" bIns="0" rtlCol="0"/>
          <a:lstStyle/>
          <a:p>
            <a:endParaRPr sz="1154" dirty="0"/>
          </a:p>
        </p:txBody>
      </p:sp>
      <p:pic>
        <p:nvPicPr>
          <p:cNvPr id="9" name="object 9"/>
          <p:cNvPicPr/>
          <p:nvPr/>
        </p:nvPicPr>
        <p:blipFill>
          <a:blip r:embed="rId4" cstate="print"/>
          <a:stretch>
            <a:fillRect/>
          </a:stretch>
        </p:blipFill>
        <p:spPr>
          <a:xfrm>
            <a:off x="7527707" y="2773386"/>
            <a:ext cx="989634" cy="3776987"/>
          </a:xfrm>
          <a:prstGeom prst="rect">
            <a:avLst/>
          </a:prstGeom>
        </p:spPr>
      </p:pic>
      <p:sp>
        <p:nvSpPr>
          <p:cNvPr id="10" name="object 10"/>
          <p:cNvSpPr/>
          <p:nvPr/>
        </p:nvSpPr>
        <p:spPr>
          <a:xfrm>
            <a:off x="3674332" y="-16"/>
            <a:ext cx="4843742" cy="85471"/>
          </a:xfrm>
          <a:custGeom>
            <a:avLst/>
            <a:gdLst/>
            <a:ahLst/>
            <a:cxnLst/>
            <a:rect l="l" t="t" r="r" b="b"/>
            <a:pathLst>
              <a:path w="7557134" h="133350">
                <a:moveTo>
                  <a:pt x="0" y="0"/>
                </a:moveTo>
                <a:lnTo>
                  <a:pt x="7556641" y="0"/>
                </a:lnTo>
                <a:lnTo>
                  <a:pt x="7556641" y="133238"/>
                </a:lnTo>
                <a:lnTo>
                  <a:pt x="0" y="133238"/>
                </a:lnTo>
                <a:lnTo>
                  <a:pt x="0" y="0"/>
                </a:lnTo>
                <a:close/>
              </a:path>
            </a:pathLst>
          </a:custGeom>
          <a:solidFill>
            <a:srgbClr val="47787C"/>
          </a:solidFill>
        </p:spPr>
        <p:txBody>
          <a:bodyPr wrap="square" lIns="0" tIns="0" rIns="0" bIns="0" rtlCol="0"/>
          <a:lstStyle/>
          <a:p>
            <a:endParaRPr sz="1154" dirty="0"/>
          </a:p>
        </p:txBody>
      </p:sp>
      <p:sp>
        <p:nvSpPr>
          <p:cNvPr id="11" name="object 11"/>
          <p:cNvSpPr/>
          <p:nvPr/>
        </p:nvSpPr>
        <p:spPr>
          <a:xfrm>
            <a:off x="3674332" y="142488"/>
            <a:ext cx="4843742" cy="0"/>
          </a:xfrm>
          <a:custGeom>
            <a:avLst/>
            <a:gdLst/>
            <a:ahLst/>
            <a:cxnLst/>
            <a:rect l="l" t="t" r="r" b="b"/>
            <a:pathLst>
              <a:path w="7557134">
                <a:moveTo>
                  <a:pt x="0" y="0"/>
                </a:moveTo>
                <a:lnTo>
                  <a:pt x="7556604" y="0"/>
                </a:lnTo>
              </a:path>
            </a:pathLst>
          </a:custGeom>
          <a:ln w="38068">
            <a:solidFill>
              <a:srgbClr val="F3D24B"/>
            </a:solidFill>
          </a:ln>
        </p:spPr>
        <p:txBody>
          <a:bodyPr wrap="square" lIns="0" tIns="0" rIns="0" bIns="0" rtlCol="0"/>
          <a:lstStyle/>
          <a:p>
            <a:endParaRPr sz="1154" dirty="0"/>
          </a:p>
        </p:txBody>
      </p:sp>
      <p:sp>
        <p:nvSpPr>
          <p:cNvPr id="12" name="object 12"/>
          <p:cNvSpPr/>
          <p:nvPr/>
        </p:nvSpPr>
        <p:spPr>
          <a:xfrm>
            <a:off x="5308042" y="5534945"/>
            <a:ext cx="238097" cy="162801"/>
          </a:xfrm>
          <a:custGeom>
            <a:avLst/>
            <a:gdLst/>
            <a:ahLst/>
            <a:cxnLst/>
            <a:rect l="l" t="t" r="r" b="b"/>
            <a:pathLst>
              <a:path w="371475" h="254000">
                <a:moveTo>
                  <a:pt x="353329" y="0"/>
                </a:moveTo>
                <a:lnTo>
                  <a:pt x="353329" y="59040"/>
                </a:lnTo>
                <a:lnTo>
                  <a:pt x="340213" y="59861"/>
                </a:lnTo>
                <a:lnTo>
                  <a:pt x="301526" y="72463"/>
                </a:lnTo>
                <a:lnTo>
                  <a:pt x="283116" y="92878"/>
                </a:lnTo>
                <a:lnTo>
                  <a:pt x="301384" y="94024"/>
                </a:lnTo>
                <a:lnTo>
                  <a:pt x="317994" y="97464"/>
                </a:lnTo>
                <a:lnTo>
                  <a:pt x="357140" y="121851"/>
                </a:lnTo>
                <a:lnTo>
                  <a:pt x="371164" y="170999"/>
                </a:lnTo>
                <a:lnTo>
                  <a:pt x="370812" y="178694"/>
                </a:lnTo>
                <a:lnTo>
                  <a:pt x="358524" y="215188"/>
                </a:lnTo>
                <a:lnTo>
                  <a:pt x="329372" y="242364"/>
                </a:lnTo>
                <a:lnTo>
                  <a:pt x="284931" y="253434"/>
                </a:lnTo>
                <a:lnTo>
                  <a:pt x="265390" y="251780"/>
                </a:lnTo>
                <a:lnTo>
                  <a:pt x="218875" y="226973"/>
                </a:lnTo>
                <a:lnTo>
                  <a:pt x="195514" y="177265"/>
                </a:lnTo>
                <a:lnTo>
                  <a:pt x="193955" y="156233"/>
                </a:lnTo>
                <a:lnTo>
                  <a:pt x="194399" y="144105"/>
                </a:lnTo>
                <a:lnTo>
                  <a:pt x="205284" y="94559"/>
                </a:lnTo>
                <a:lnTo>
                  <a:pt x="226343" y="60472"/>
                </a:lnTo>
                <a:lnTo>
                  <a:pt x="260797" y="31356"/>
                </a:lnTo>
                <a:lnTo>
                  <a:pt x="310394" y="8952"/>
                </a:lnTo>
                <a:lnTo>
                  <a:pt x="330860" y="3856"/>
                </a:lnTo>
                <a:lnTo>
                  <a:pt x="353329" y="0"/>
                </a:lnTo>
                <a:close/>
              </a:path>
              <a:path w="371475" h="254000">
                <a:moveTo>
                  <a:pt x="159388" y="0"/>
                </a:moveTo>
                <a:lnTo>
                  <a:pt x="159388" y="59040"/>
                </a:lnTo>
                <a:lnTo>
                  <a:pt x="146429" y="59861"/>
                </a:lnTo>
                <a:lnTo>
                  <a:pt x="134833" y="61603"/>
                </a:lnTo>
                <a:lnTo>
                  <a:pt x="94839" y="84969"/>
                </a:lnTo>
                <a:lnTo>
                  <a:pt x="89517" y="92878"/>
                </a:lnTo>
                <a:lnTo>
                  <a:pt x="107645" y="94024"/>
                </a:lnTo>
                <a:lnTo>
                  <a:pt x="124177" y="97464"/>
                </a:lnTo>
                <a:lnTo>
                  <a:pt x="163463" y="121848"/>
                </a:lnTo>
                <a:lnTo>
                  <a:pt x="177590" y="170991"/>
                </a:lnTo>
                <a:lnTo>
                  <a:pt x="177238" y="178683"/>
                </a:lnTo>
                <a:lnTo>
                  <a:pt x="164895" y="215184"/>
                </a:lnTo>
                <a:lnTo>
                  <a:pt x="135449" y="242357"/>
                </a:lnTo>
                <a:lnTo>
                  <a:pt x="90987" y="253434"/>
                </a:lnTo>
                <a:lnTo>
                  <a:pt x="71442" y="251780"/>
                </a:lnTo>
                <a:lnTo>
                  <a:pt x="24931" y="226973"/>
                </a:lnTo>
                <a:lnTo>
                  <a:pt x="1558" y="177265"/>
                </a:lnTo>
                <a:lnTo>
                  <a:pt x="0" y="156233"/>
                </a:lnTo>
                <a:lnTo>
                  <a:pt x="444" y="144105"/>
                </a:lnTo>
                <a:lnTo>
                  <a:pt x="11342" y="94559"/>
                </a:lnTo>
                <a:lnTo>
                  <a:pt x="32395" y="60472"/>
                </a:lnTo>
                <a:lnTo>
                  <a:pt x="66857" y="31356"/>
                </a:lnTo>
                <a:lnTo>
                  <a:pt x="116448" y="8952"/>
                </a:lnTo>
                <a:lnTo>
                  <a:pt x="136915" y="3856"/>
                </a:lnTo>
                <a:lnTo>
                  <a:pt x="159388" y="0"/>
                </a:lnTo>
                <a:close/>
              </a:path>
            </a:pathLst>
          </a:custGeom>
          <a:solidFill>
            <a:srgbClr val="402004"/>
          </a:solidFill>
        </p:spPr>
        <p:txBody>
          <a:bodyPr wrap="square" lIns="0" tIns="0" rIns="0" bIns="0" rtlCol="0"/>
          <a:lstStyle/>
          <a:p>
            <a:endParaRPr sz="1154" dirty="0"/>
          </a:p>
        </p:txBody>
      </p:sp>
      <p:sp>
        <p:nvSpPr>
          <p:cNvPr id="13" name="object 13"/>
          <p:cNvSpPr txBox="1"/>
          <p:nvPr/>
        </p:nvSpPr>
        <p:spPr>
          <a:xfrm>
            <a:off x="5628226" y="5670881"/>
            <a:ext cx="2678894" cy="519385"/>
          </a:xfrm>
          <a:prstGeom prst="rect">
            <a:avLst/>
          </a:prstGeom>
        </p:spPr>
        <p:txBody>
          <a:bodyPr vert="horz" wrap="square" lIns="0" tIns="8140" rIns="0" bIns="0" rtlCol="0">
            <a:spAutoFit/>
          </a:bodyPr>
          <a:lstStyle/>
          <a:p>
            <a:pPr marL="8139" marR="3256">
              <a:lnSpc>
                <a:spcPct val="109300"/>
              </a:lnSpc>
              <a:spcBef>
                <a:spcPts val="64"/>
              </a:spcBef>
            </a:pPr>
            <a:r>
              <a:rPr sz="769" i="1" spc="-6" dirty="0">
                <a:solidFill>
                  <a:srgbClr val="402004"/>
                </a:solidFill>
                <a:latin typeface="Book Antiqua"/>
                <a:cs typeface="Book Antiqua"/>
              </a:rPr>
              <a:t>Autistic</a:t>
            </a:r>
            <a:r>
              <a:rPr sz="769" i="1" spc="38" dirty="0">
                <a:solidFill>
                  <a:srgbClr val="402004"/>
                </a:solidFill>
                <a:latin typeface="Book Antiqua"/>
                <a:cs typeface="Book Antiqua"/>
              </a:rPr>
              <a:t> </a:t>
            </a:r>
            <a:r>
              <a:rPr sz="769" i="1" dirty="0">
                <a:solidFill>
                  <a:srgbClr val="402004"/>
                </a:solidFill>
                <a:latin typeface="Book Antiqua"/>
                <a:cs typeface="Book Antiqua"/>
              </a:rPr>
              <a:t>pupils</a:t>
            </a:r>
            <a:r>
              <a:rPr sz="769" i="1" spc="38" dirty="0">
                <a:solidFill>
                  <a:srgbClr val="402004"/>
                </a:solidFill>
                <a:latin typeface="Book Antiqua"/>
                <a:cs typeface="Book Antiqua"/>
              </a:rPr>
              <a:t> </a:t>
            </a:r>
            <a:r>
              <a:rPr sz="769" i="1" dirty="0">
                <a:solidFill>
                  <a:srgbClr val="402004"/>
                </a:solidFill>
                <a:latin typeface="Book Antiqua"/>
                <a:cs typeface="Book Antiqua"/>
              </a:rPr>
              <a:t>often</a:t>
            </a:r>
            <a:r>
              <a:rPr sz="769" i="1" spc="38" dirty="0">
                <a:solidFill>
                  <a:srgbClr val="402004"/>
                </a:solidFill>
                <a:latin typeface="Book Antiqua"/>
                <a:cs typeface="Book Antiqua"/>
              </a:rPr>
              <a:t> </a:t>
            </a:r>
            <a:r>
              <a:rPr sz="769" i="1" dirty="0">
                <a:solidFill>
                  <a:srgbClr val="402004"/>
                </a:solidFill>
                <a:latin typeface="Book Antiqua"/>
                <a:cs typeface="Book Antiqua"/>
              </a:rPr>
              <a:t>face</a:t>
            </a:r>
            <a:r>
              <a:rPr sz="769" i="1" spc="38" dirty="0">
                <a:solidFill>
                  <a:srgbClr val="402004"/>
                </a:solidFill>
                <a:latin typeface="Book Antiqua"/>
                <a:cs typeface="Book Antiqua"/>
              </a:rPr>
              <a:t> </a:t>
            </a:r>
            <a:r>
              <a:rPr sz="769" i="1" dirty="0">
                <a:solidFill>
                  <a:srgbClr val="402004"/>
                </a:solidFill>
                <a:latin typeface="Book Antiqua"/>
                <a:cs typeface="Book Antiqua"/>
              </a:rPr>
              <a:t>significant</a:t>
            </a:r>
            <a:r>
              <a:rPr sz="769" i="1" spc="38" dirty="0">
                <a:solidFill>
                  <a:srgbClr val="402004"/>
                </a:solidFill>
                <a:latin typeface="Book Antiqua"/>
                <a:cs typeface="Book Antiqua"/>
              </a:rPr>
              <a:t> </a:t>
            </a:r>
            <a:r>
              <a:rPr sz="769" i="1" dirty="0">
                <a:solidFill>
                  <a:srgbClr val="402004"/>
                </a:solidFill>
                <a:latin typeface="Book Antiqua"/>
                <a:cs typeface="Book Antiqua"/>
              </a:rPr>
              <a:t>barriers</a:t>
            </a:r>
            <a:r>
              <a:rPr sz="769" i="1" spc="38" dirty="0">
                <a:solidFill>
                  <a:srgbClr val="402004"/>
                </a:solidFill>
                <a:latin typeface="Book Antiqua"/>
                <a:cs typeface="Book Antiqua"/>
              </a:rPr>
              <a:t> </a:t>
            </a:r>
            <a:r>
              <a:rPr sz="769" i="1" dirty="0">
                <a:solidFill>
                  <a:srgbClr val="402004"/>
                </a:solidFill>
                <a:latin typeface="Book Antiqua"/>
                <a:cs typeface="Book Antiqua"/>
              </a:rPr>
              <a:t>to</a:t>
            </a:r>
            <a:r>
              <a:rPr sz="769" i="1" spc="38" dirty="0">
                <a:solidFill>
                  <a:srgbClr val="402004"/>
                </a:solidFill>
                <a:latin typeface="Book Antiqua"/>
                <a:cs typeface="Book Antiqua"/>
              </a:rPr>
              <a:t> </a:t>
            </a:r>
            <a:r>
              <a:rPr sz="769" i="1" dirty="0">
                <a:solidFill>
                  <a:srgbClr val="402004"/>
                </a:solidFill>
                <a:latin typeface="Book Antiqua"/>
                <a:cs typeface="Book Antiqua"/>
              </a:rPr>
              <a:t>learning</a:t>
            </a:r>
            <a:r>
              <a:rPr sz="769" i="1" spc="42" dirty="0">
                <a:solidFill>
                  <a:srgbClr val="402004"/>
                </a:solidFill>
                <a:latin typeface="Book Antiqua"/>
                <a:cs typeface="Book Antiqua"/>
              </a:rPr>
              <a:t> </a:t>
            </a:r>
            <a:r>
              <a:rPr sz="769" i="1" spc="-6" dirty="0">
                <a:solidFill>
                  <a:srgbClr val="402004"/>
                </a:solidFill>
                <a:latin typeface="Book Antiqua"/>
                <a:cs typeface="Book Antiqua"/>
              </a:rPr>
              <a:t>within</a:t>
            </a:r>
            <a:r>
              <a:rPr sz="769" i="1" spc="320" dirty="0">
                <a:solidFill>
                  <a:srgbClr val="402004"/>
                </a:solidFill>
                <a:latin typeface="Book Antiqua"/>
                <a:cs typeface="Book Antiqua"/>
              </a:rPr>
              <a:t> </a:t>
            </a:r>
            <a:r>
              <a:rPr sz="769" i="1" dirty="0">
                <a:solidFill>
                  <a:srgbClr val="402004"/>
                </a:solidFill>
                <a:latin typeface="Book Antiqua"/>
                <a:cs typeface="Book Antiqua"/>
              </a:rPr>
              <a:t>the</a:t>
            </a:r>
            <a:r>
              <a:rPr sz="769" i="1" spc="51" dirty="0">
                <a:solidFill>
                  <a:srgbClr val="402004"/>
                </a:solidFill>
                <a:latin typeface="Book Antiqua"/>
                <a:cs typeface="Book Antiqua"/>
              </a:rPr>
              <a:t> </a:t>
            </a:r>
            <a:r>
              <a:rPr sz="769" i="1" dirty="0">
                <a:solidFill>
                  <a:srgbClr val="402004"/>
                </a:solidFill>
                <a:latin typeface="Book Antiqua"/>
                <a:cs typeface="Book Antiqua"/>
              </a:rPr>
              <a:t>educational</a:t>
            </a:r>
            <a:r>
              <a:rPr sz="769" i="1" spc="51" dirty="0">
                <a:solidFill>
                  <a:srgbClr val="402004"/>
                </a:solidFill>
                <a:latin typeface="Book Antiqua"/>
                <a:cs typeface="Book Antiqua"/>
              </a:rPr>
              <a:t> </a:t>
            </a:r>
            <a:r>
              <a:rPr sz="769" i="1" dirty="0">
                <a:solidFill>
                  <a:srgbClr val="402004"/>
                </a:solidFill>
                <a:latin typeface="Book Antiqua"/>
                <a:cs typeface="Book Antiqua"/>
              </a:rPr>
              <a:t>environment.</a:t>
            </a:r>
            <a:r>
              <a:rPr sz="769" i="1" spc="51" dirty="0">
                <a:solidFill>
                  <a:srgbClr val="402004"/>
                </a:solidFill>
                <a:latin typeface="Book Antiqua"/>
                <a:cs typeface="Book Antiqua"/>
              </a:rPr>
              <a:t> </a:t>
            </a:r>
            <a:r>
              <a:rPr sz="769" i="1" dirty="0">
                <a:solidFill>
                  <a:srgbClr val="402004"/>
                </a:solidFill>
                <a:latin typeface="Book Antiqua"/>
                <a:cs typeface="Book Antiqua"/>
              </a:rPr>
              <a:t>These</a:t>
            </a:r>
            <a:r>
              <a:rPr sz="769" i="1" spc="54" dirty="0">
                <a:solidFill>
                  <a:srgbClr val="402004"/>
                </a:solidFill>
                <a:latin typeface="Book Antiqua"/>
                <a:cs typeface="Book Antiqua"/>
              </a:rPr>
              <a:t> </a:t>
            </a:r>
            <a:r>
              <a:rPr sz="769" i="1" spc="32" dirty="0">
                <a:solidFill>
                  <a:srgbClr val="402004"/>
                </a:solidFill>
                <a:latin typeface="Book Antiqua"/>
                <a:cs typeface="Book Antiqua"/>
              </a:rPr>
              <a:t>can</a:t>
            </a:r>
            <a:r>
              <a:rPr sz="769" i="1" spc="51" dirty="0">
                <a:solidFill>
                  <a:srgbClr val="402004"/>
                </a:solidFill>
                <a:latin typeface="Book Antiqua"/>
                <a:cs typeface="Book Antiqua"/>
              </a:rPr>
              <a:t> </a:t>
            </a:r>
            <a:r>
              <a:rPr sz="769" i="1" spc="32" dirty="0">
                <a:solidFill>
                  <a:srgbClr val="402004"/>
                </a:solidFill>
                <a:latin typeface="Book Antiqua"/>
                <a:cs typeface="Book Antiqua"/>
              </a:rPr>
              <a:t>be</a:t>
            </a:r>
            <a:r>
              <a:rPr sz="769" i="1" spc="51" dirty="0">
                <a:solidFill>
                  <a:srgbClr val="402004"/>
                </a:solidFill>
                <a:latin typeface="Book Antiqua"/>
                <a:cs typeface="Book Antiqua"/>
              </a:rPr>
              <a:t> </a:t>
            </a:r>
            <a:r>
              <a:rPr sz="769" i="1" dirty="0">
                <a:solidFill>
                  <a:srgbClr val="402004"/>
                </a:solidFill>
                <a:latin typeface="Book Antiqua"/>
                <a:cs typeface="Book Antiqua"/>
              </a:rPr>
              <a:t>overcome</a:t>
            </a:r>
            <a:r>
              <a:rPr sz="769" i="1" spc="54" dirty="0">
                <a:solidFill>
                  <a:srgbClr val="402004"/>
                </a:solidFill>
                <a:latin typeface="Book Antiqua"/>
                <a:cs typeface="Book Antiqua"/>
              </a:rPr>
              <a:t> </a:t>
            </a:r>
            <a:r>
              <a:rPr sz="769" i="1" dirty="0">
                <a:solidFill>
                  <a:srgbClr val="402004"/>
                </a:solidFill>
                <a:latin typeface="Book Antiqua"/>
                <a:cs typeface="Book Antiqua"/>
              </a:rPr>
              <a:t>by</a:t>
            </a:r>
            <a:r>
              <a:rPr sz="769" i="1" spc="51" dirty="0">
                <a:solidFill>
                  <a:srgbClr val="402004"/>
                </a:solidFill>
                <a:latin typeface="Book Antiqua"/>
                <a:cs typeface="Book Antiqua"/>
              </a:rPr>
              <a:t> </a:t>
            </a:r>
            <a:r>
              <a:rPr sz="769" i="1" spc="-6" dirty="0">
                <a:solidFill>
                  <a:srgbClr val="402004"/>
                </a:solidFill>
                <a:latin typeface="Book Antiqua"/>
                <a:cs typeface="Book Antiqua"/>
              </a:rPr>
              <a:t>ensuring </a:t>
            </a:r>
            <a:r>
              <a:rPr sz="769" i="1" spc="54" dirty="0">
                <a:solidFill>
                  <a:srgbClr val="402004"/>
                </a:solidFill>
                <a:latin typeface="Book Antiqua"/>
                <a:cs typeface="Book Antiqua"/>
              </a:rPr>
              <a:t>we</a:t>
            </a:r>
            <a:r>
              <a:rPr sz="769" i="1" spc="38" dirty="0">
                <a:solidFill>
                  <a:srgbClr val="402004"/>
                </a:solidFill>
                <a:latin typeface="Book Antiqua"/>
                <a:cs typeface="Book Antiqua"/>
              </a:rPr>
              <a:t> </a:t>
            </a:r>
            <a:r>
              <a:rPr sz="769" i="1" dirty="0">
                <a:solidFill>
                  <a:srgbClr val="402004"/>
                </a:solidFill>
                <a:latin typeface="Book Antiqua"/>
                <a:cs typeface="Book Antiqua"/>
              </a:rPr>
              <a:t>create</a:t>
            </a:r>
            <a:r>
              <a:rPr sz="769" i="1" spc="38" dirty="0">
                <a:solidFill>
                  <a:srgbClr val="402004"/>
                </a:solidFill>
                <a:latin typeface="Book Antiqua"/>
                <a:cs typeface="Book Antiqua"/>
              </a:rPr>
              <a:t> </a:t>
            </a:r>
            <a:r>
              <a:rPr sz="769" i="1" dirty="0">
                <a:solidFill>
                  <a:srgbClr val="402004"/>
                </a:solidFill>
                <a:latin typeface="Book Antiqua"/>
                <a:cs typeface="Book Antiqua"/>
              </a:rPr>
              <a:t>supportive</a:t>
            </a:r>
            <a:r>
              <a:rPr sz="769" i="1" spc="38" dirty="0">
                <a:solidFill>
                  <a:srgbClr val="402004"/>
                </a:solidFill>
                <a:latin typeface="Book Antiqua"/>
                <a:cs typeface="Book Antiqua"/>
              </a:rPr>
              <a:t> </a:t>
            </a:r>
            <a:r>
              <a:rPr sz="769" i="1" dirty="0">
                <a:solidFill>
                  <a:srgbClr val="402004"/>
                </a:solidFill>
                <a:latin typeface="Book Antiqua"/>
                <a:cs typeface="Book Antiqua"/>
              </a:rPr>
              <a:t>teaching</a:t>
            </a:r>
            <a:r>
              <a:rPr sz="769" i="1" spc="38" dirty="0">
                <a:solidFill>
                  <a:srgbClr val="402004"/>
                </a:solidFill>
                <a:latin typeface="Book Antiqua"/>
                <a:cs typeface="Book Antiqua"/>
              </a:rPr>
              <a:t> </a:t>
            </a:r>
            <a:r>
              <a:rPr sz="769" i="1" dirty="0">
                <a:solidFill>
                  <a:srgbClr val="402004"/>
                </a:solidFill>
                <a:latin typeface="Book Antiqua"/>
                <a:cs typeface="Book Antiqua"/>
              </a:rPr>
              <a:t>environments</a:t>
            </a:r>
            <a:r>
              <a:rPr sz="769" i="1" spc="38" dirty="0">
                <a:solidFill>
                  <a:srgbClr val="402004"/>
                </a:solidFill>
                <a:latin typeface="Book Antiqua"/>
                <a:cs typeface="Book Antiqua"/>
              </a:rPr>
              <a:t> </a:t>
            </a:r>
            <a:r>
              <a:rPr sz="769" i="1" dirty="0">
                <a:solidFill>
                  <a:srgbClr val="402004"/>
                </a:solidFill>
                <a:latin typeface="Book Antiqua"/>
                <a:cs typeface="Book Antiqua"/>
              </a:rPr>
              <a:t>that</a:t>
            </a:r>
            <a:r>
              <a:rPr sz="769" i="1" spc="38" dirty="0">
                <a:solidFill>
                  <a:srgbClr val="402004"/>
                </a:solidFill>
                <a:latin typeface="Book Antiqua"/>
                <a:cs typeface="Book Antiqua"/>
              </a:rPr>
              <a:t> </a:t>
            </a:r>
            <a:r>
              <a:rPr sz="769" i="1" spc="42" dirty="0">
                <a:solidFill>
                  <a:srgbClr val="402004"/>
                </a:solidFill>
                <a:latin typeface="Book Antiqua"/>
                <a:cs typeface="Book Antiqua"/>
              </a:rPr>
              <a:t>are</a:t>
            </a:r>
            <a:r>
              <a:rPr sz="769" i="1" spc="38" dirty="0">
                <a:solidFill>
                  <a:srgbClr val="402004"/>
                </a:solidFill>
                <a:latin typeface="Book Antiqua"/>
                <a:cs typeface="Book Antiqua"/>
              </a:rPr>
              <a:t> </a:t>
            </a:r>
            <a:r>
              <a:rPr sz="769" i="1" spc="-6" dirty="0">
                <a:solidFill>
                  <a:srgbClr val="402004"/>
                </a:solidFill>
                <a:latin typeface="Book Antiqua"/>
                <a:cs typeface="Book Antiqua"/>
              </a:rPr>
              <a:t>structured, consistent,</a:t>
            </a:r>
            <a:r>
              <a:rPr sz="769" i="1" spc="-32" dirty="0">
                <a:solidFill>
                  <a:srgbClr val="402004"/>
                </a:solidFill>
                <a:latin typeface="Book Antiqua"/>
                <a:cs typeface="Book Antiqua"/>
              </a:rPr>
              <a:t> </a:t>
            </a:r>
            <a:r>
              <a:rPr sz="769" i="1" spc="48" dirty="0">
                <a:solidFill>
                  <a:srgbClr val="402004"/>
                </a:solidFill>
                <a:latin typeface="Book Antiqua"/>
                <a:cs typeface="Book Antiqua"/>
              </a:rPr>
              <a:t>and</a:t>
            </a:r>
            <a:r>
              <a:rPr sz="769" i="1" spc="-32" dirty="0">
                <a:solidFill>
                  <a:srgbClr val="402004"/>
                </a:solidFill>
                <a:latin typeface="Book Antiqua"/>
                <a:cs typeface="Book Antiqua"/>
              </a:rPr>
              <a:t> </a:t>
            </a:r>
            <a:r>
              <a:rPr sz="769" i="1" dirty="0">
                <a:solidFill>
                  <a:srgbClr val="402004"/>
                </a:solidFill>
                <a:latin typeface="Book Antiqua"/>
                <a:cs typeface="Book Antiqua"/>
              </a:rPr>
              <a:t>respectful</a:t>
            </a:r>
            <a:r>
              <a:rPr sz="769" i="1" spc="-32" dirty="0">
                <a:solidFill>
                  <a:srgbClr val="402004"/>
                </a:solidFill>
                <a:latin typeface="Book Antiqua"/>
                <a:cs typeface="Book Antiqua"/>
              </a:rPr>
              <a:t> </a:t>
            </a:r>
            <a:r>
              <a:rPr sz="769" i="1" spc="32" dirty="0">
                <a:solidFill>
                  <a:srgbClr val="402004"/>
                </a:solidFill>
                <a:latin typeface="Book Antiqua"/>
                <a:cs typeface="Book Antiqua"/>
              </a:rPr>
              <a:t>of</a:t>
            </a:r>
            <a:r>
              <a:rPr sz="769" i="1" spc="-32" dirty="0">
                <a:solidFill>
                  <a:srgbClr val="402004"/>
                </a:solidFill>
                <a:latin typeface="Book Antiqua"/>
                <a:cs typeface="Book Antiqua"/>
              </a:rPr>
              <a:t> </a:t>
            </a:r>
            <a:r>
              <a:rPr sz="769" i="1" spc="-6" dirty="0">
                <a:solidFill>
                  <a:srgbClr val="402004"/>
                </a:solidFill>
                <a:latin typeface="Book Antiqua"/>
                <a:cs typeface="Book Antiqua"/>
              </a:rPr>
              <a:t>differences</a:t>
            </a:r>
            <a:endParaRPr sz="769" dirty="0">
              <a:latin typeface="Book Antiqua"/>
              <a:cs typeface="Book Antiqua"/>
            </a:endParaRPr>
          </a:p>
        </p:txBody>
      </p:sp>
      <p:sp>
        <p:nvSpPr>
          <p:cNvPr id="14" name="object 14"/>
          <p:cNvSpPr/>
          <p:nvPr/>
        </p:nvSpPr>
        <p:spPr>
          <a:xfrm>
            <a:off x="3923252" y="6560784"/>
            <a:ext cx="4026073" cy="0"/>
          </a:xfrm>
          <a:custGeom>
            <a:avLst/>
            <a:gdLst/>
            <a:ahLst/>
            <a:cxnLst/>
            <a:rect l="l" t="t" r="r" b="b"/>
            <a:pathLst>
              <a:path w="6281420">
                <a:moveTo>
                  <a:pt x="0" y="0"/>
                </a:moveTo>
                <a:lnTo>
                  <a:pt x="6281365" y="0"/>
                </a:lnTo>
              </a:path>
            </a:pathLst>
          </a:custGeom>
          <a:ln w="19033">
            <a:solidFill>
              <a:srgbClr val="402004"/>
            </a:solidFill>
          </a:ln>
        </p:spPr>
        <p:txBody>
          <a:bodyPr wrap="square" lIns="0" tIns="0" rIns="0" bIns="0" rtlCol="0"/>
          <a:lstStyle/>
          <a:p>
            <a:endParaRPr sz="1154" dirty="0"/>
          </a:p>
        </p:txBody>
      </p:sp>
      <p:sp>
        <p:nvSpPr>
          <p:cNvPr id="15" name="object 15"/>
          <p:cNvSpPr txBox="1"/>
          <p:nvPr/>
        </p:nvSpPr>
        <p:spPr>
          <a:xfrm>
            <a:off x="3972421" y="713154"/>
            <a:ext cx="4284927" cy="4705211"/>
          </a:xfrm>
          <a:prstGeom prst="rect">
            <a:avLst/>
          </a:prstGeom>
        </p:spPr>
        <p:txBody>
          <a:bodyPr vert="horz" wrap="square" lIns="0" tIns="8140" rIns="0" bIns="0" rtlCol="0">
            <a:spAutoFit/>
          </a:bodyPr>
          <a:lstStyle/>
          <a:p>
            <a:pPr marL="1717420" marR="3256" algn="just">
              <a:lnSpc>
                <a:spcPct val="106200"/>
              </a:lnSpc>
              <a:spcBef>
                <a:spcPts val="64"/>
              </a:spcBef>
            </a:pPr>
            <a:r>
              <a:rPr sz="641" spc="38" dirty="0">
                <a:solidFill>
                  <a:srgbClr val="402004"/>
                </a:solidFill>
                <a:latin typeface="Tahoma"/>
                <a:cs typeface="Tahoma"/>
              </a:rPr>
              <a:t>We</a:t>
            </a:r>
            <a:r>
              <a:rPr sz="641" spc="42" dirty="0">
                <a:solidFill>
                  <a:srgbClr val="402004"/>
                </a:solidFill>
                <a:latin typeface="Tahoma"/>
                <a:cs typeface="Tahoma"/>
              </a:rPr>
              <a:t> </a:t>
            </a:r>
            <a:r>
              <a:rPr sz="641" dirty="0">
                <a:solidFill>
                  <a:srgbClr val="402004"/>
                </a:solidFill>
                <a:latin typeface="Tahoma"/>
                <a:cs typeface="Tahoma"/>
              </a:rPr>
              <a:t>are</a:t>
            </a:r>
            <a:r>
              <a:rPr sz="641" spc="42" dirty="0">
                <a:solidFill>
                  <a:srgbClr val="402004"/>
                </a:solidFill>
                <a:latin typeface="Tahoma"/>
                <a:cs typeface="Tahoma"/>
              </a:rPr>
              <a:t> </a:t>
            </a:r>
            <a:r>
              <a:rPr sz="641" dirty="0">
                <a:solidFill>
                  <a:srgbClr val="402004"/>
                </a:solidFill>
                <a:latin typeface="Tahoma"/>
                <a:cs typeface="Tahoma"/>
              </a:rPr>
              <a:t>delighted</a:t>
            </a:r>
            <a:r>
              <a:rPr sz="641" spc="42" dirty="0">
                <a:solidFill>
                  <a:srgbClr val="402004"/>
                </a:solidFill>
                <a:latin typeface="Tahoma"/>
                <a:cs typeface="Tahoma"/>
              </a:rPr>
              <a:t> </a:t>
            </a:r>
            <a:r>
              <a:rPr sz="641" dirty="0">
                <a:solidFill>
                  <a:srgbClr val="402004"/>
                </a:solidFill>
                <a:latin typeface="Tahoma"/>
                <a:cs typeface="Tahoma"/>
              </a:rPr>
              <a:t>to</a:t>
            </a:r>
            <a:r>
              <a:rPr sz="641" spc="45" dirty="0">
                <a:solidFill>
                  <a:srgbClr val="402004"/>
                </a:solidFill>
                <a:latin typeface="Tahoma"/>
                <a:cs typeface="Tahoma"/>
              </a:rPr>
              <a:t> </a:t>
            </a:r>
            <a:r>
              <a:rPr sz="641" dirty="0">
                <a:solidFill>
                  <a:srgbClr val="402004"/>
                </a:solidFill>
                <a:latin typeface="Tahoma"/>
                <a:cs typeface="Tahoma"/>
              </a:rPr>
              <a:t>provide</a:t>
            </a:r>
            <a:r>
              <a:rPr sz="641" spc="42" dirty="0">
                <a:solidFill>
                  <a:srgbClr val="402004"/>
                </a:solidFill>
                <a:latin typeface="Tahoma"/>
                <a:cs typeface="Tahoma"/>
              </a:rPr>
              <a:t> </a:t>
            </a:r>
            <a:r>
              <a:rPr sz="641" dirty="0">
                <a:solidFill>
                  <a:srgbClr val="402004"/>
                </a:solidFill>
                <a:latin typeface="Tahoma"/>
                <a:cs typeface="Tahoma"/>
              </a:rPr>
              <a:t>a</a:t>
            </a:r>
            <a:r>
              <a:rPr sz="641" spc="42" dirty="0">
                <a:solidFill>
                  <a:srgbClr val="402004"/>
                </a:solidFill>
                <a:latin typeface="Tahoma"/>
                <a:cs typeface="Tahoma"/>
              </a:rPr>
              <a:t> </a:t>
            </a:r>
            <a:r>
              <a:rPr sz="641" dirty="0">
                <a:solidFill>
                  <a:srgbClr val="402004"/>
                </a:solidFill>
                <a:latin typeface="Tahoma"/>
                <a:cs typeface="Tahoma"/>
              </a:rPr>
              <a:t>second</a:t>
            </a:r>
            <a:r>
              <a:rPr sz="641" spc="42" dirty="0">
                <a:solidFill>
                  <a:srgbClr val="402004"/>
                </a:solidFill>
                <a:latin typeface="Tahoma"/>
                <a:cs typeface="Tahoma"/>
              </a:rPr>
              <a:t> </a:t>
            </a:r>
            <a:r>
              <a:rPr sz="641" dirty="0">
                <a:solidFill>
                  <a:srgbClr val="402004"/>
                </a:solidFill>
                <a:latin typeface="Tahoma"/>
                <a:cs typeface="Tahoma"/>
              </a:rPr>
              <a:t>update</a:t>
            </a:r>
            <a:r>
              <a:rPr sz="641" spc="45" dirty="0">
                <a:solidFill>
                  <a:srgbClr val="402004"/>
                </a:solidFill>
                <a:latin typeface="Tahoma"/>
                <a:cs typeface="Tahoma"/>
              </a:rPr>
              <a:t> </a:t>
            </a:r>
            <a:r>
              <a:rPr sz="641" dirty="0">
                <a:solidFill>
                  <a:srgbClr val="402004"/>
                </a:solidFill>
                <a:latin typeface="Tahoma"/>
                <a:cs typeface="Tahoma"/>
              </a:rPr>
              <a:t>from</a:t>
            </a:r>
            <a:r>
              <a:rPr sz="641" spc="42" dirty="0">
                <a:solidFill>
                  <a:srgbClr val="402004"/>
                </a:solidFill>
                <a:latin typeface="Tahoma"/>
                <a:cs typeface="Tahoma"/>
              </a:rPr>
              <a:t> </a:t>
            </a:r>
            <a:r>
              <a:rPr sz="641" dirty="0">
                <a:solidFill>
                  <a:srgbClr val="402004"/>
                </a:solidFill>
                <a:latin typeface="Tahoma"/>
                <a:cs typeface="Tahoma"/>
              </a:rPr>
              <a:t>one</a:t>
            </a:r>
            <a:r>
              <a:rPr sz="641" spc="42" dirty="0">
                <a:solidFill>
                  <a:srgbClr val="402004"/>
                </a:solidFill>
                <a:latin typeface="Tahoma"/>
                <a:cs typeface="Tahoma"/>
              </a:rPr>
              <a:t> </a:t>
            </a:r>
            <a:r>
              <a:rPr sz="641" dirty="0">
                <a:solidFill>
                  <a:srgbClr val="402004"/>
                </a:solidFill>
                <a:latin typeface="Tahoma"/>
                <a:cs typeface="Tahoma"/>
              </a:rPr>
              <a:t>of</a:t>
            </a:r>
            <a:r>
              <a:rPr sz="641" spc="45" dirty="0">
                <a:solidFill>
                  <a:srgbClr val="402004"/>
                </a:solidFill>
                <a:latin typeface="Tahoma"/>
                <a:cs typeface="Tahoma"/>
              </a:rPr>
              <a:t> </a:t>
            </a:r>
            <a:r>
              <a:rPr sz="641" dirty="0">
                <a:solidFill>
                  <a:srgbClr val="402004"/>
                </a:solidFill>
                <a:latin typeface="Tahoma"/>
                <a:cs typeface="Tahoma"/>
              </a:rPr>
              <a:t>our</a:t>
            </a:r>
            <a:r>
              <a:rPr sz="641" spc="42" dirty="0">
                <a:solidFill>
                  <a:srgbClr val="402004"/>
                </a:solidFill>
                <a:latin typeface="Tahoma"/>
                <a:cs typeface="Tahoma"/>
              </a:rPr>
              <a:t> </a:t>
            </a:r>
            <a:r>
              <a:rPr sz="641" spc="-6" dirty="0">
                <a:solidFill>
                  <a:srgbClr val="402004"/>
                </a:solidFill>
                <a:latin typeface="Tahoma"/>
                <a:cs typeface="Tahoma"/>
              </a:rPr>
              <a:t>Parent </a:t>
            </a:r>
            <a:r>
              <a:rPr sz="641" dirty="0">
                <a:solidFill>
                  <a:srgbClr val="402004"/>
                </a:solidFill>
                <a:latin typeface="Tahoma"/>
                <a:cs typeface="Tahoma"/>
              </a:rPr>
              <a:t>Carer</a:t>
            </a:r>
            <a:r>
              <a:rPr sz="641" spc="112" dirty="0">
                <a:solidFill>
                  <a:srgbClr val="402004"/>
                </a:solidFill>
                <a:latin typeface="Tahoma"/>
                <a:cs typeface="Tahoma"/>
              </a:rPr>
              <a:t> </a:t>
            </a:r>
            <a:r>
              <a:rPr sz="641" dirty="0">
                <a:solidFill>
                  <a:srgbClr val="402004"/>
                </a:solidFill>
                <a:latin typeface="Tahoma"/>
                <a:cs typeface="Tahoma"/>
              </a:rPr>
              <a:t>Forum</a:t>
            </a:r>
            <a:r>
              <a:rPr sz="641" spc="112" dirty="0">
                <a:solidFill>
                  <a:srgbClr val="402004"/>
                </a:solidFill>
                <a:latin typeface="Tahoma"/>
                <a:cs typeface="Tahoma"/>
              </a:rPr>
              <a:t> </a:t>
            </a:r>
            <a:r>
              <a:rPr sz="641" dirty="0">
                <a:solidFill>
                  <a:srgbClr val="402004"/>
                </a:solidFill>
                <a:latin typeface="Tahoma"/>
                <a:cs typeface="Tahoma"/>
              </a:rPr>
              <a:t>leads</a:t>
            </a:r>
            <a:r>
              <a:rPr sz="641" spc="115" dirty="0">
                <a:solidFill>
                  <a:srgbClr val="402004"/>
                </a:solidFill>
                <a:latin typeface="Tahoma"/>
                <a:cs typeface="Tahoma"/>
              </a:rPr>
              <a:t> </a:t>
            </a:r>
            <a:r>
              <a:rPr sz="641" dirty="0">
                <a:solidFill>
                  <a:srgbClr val="402004"/>
                </a:solidFill>
                <a:latin typeface="Tahoma"/>
                <a:cs typeface="Tahoma"/>
              </a:rPr>
              <a:t>on</a:t>
            </a:r>
            <a:r>
              <a:rPr sz="641" spc="112" dirty="0">
                <a:solidFill>
                  <a:srgbClr val="402004"/>
                </a:solidFill>
                <a:latin typeface="Tahoma"/>
                <a:cs typeface="Tahoma"/>
              </a:rPr>
              <a:t> </a:t>
            </a:r>
            <a:r>
              <a:rPr sz="641" dirty="0">
                <a:solidFill>
                  <a:srgbClr val="402004"/>
                </a:solidFill>
                <a:latin typeface="Tahoma"/>
                <a:cs typeface="Tahoma"/>
              </a:rPr>
              <a:t>the</a:t>
            </a:r>
            <a:r>
              <a:rPr sz="641" spc="115" dirty="0">
                <a:solidFill>
                  <a:srgbClr val="402004"/>
                </a:solidFill>
                <a:latin typeface="Tahoma"/>
                <a:cs typeface="Tahoma"/>
              </a:rPr>
              <a:t> </a:t>
            </a:r>
            <a:r>
              <a:rPr sz="641" dirty="0">
                <a:solidFill>
                  <a:srgbClr val="402004"/>
                </a:solidFill>
                <a:latin typeface="Tahoma"/>
                <a:cs typeface="Tahoma"/>
              </a:rPr>
              <a:t>work</a:t>
            </a:r>
            <a:r>
              <a:rPr sz="641" spc="112" dirty="0">
                <a:solidFill>
                  <a:srgbClr val="402004"/>
                </a:solidFill>
                <a:latin typeface="Tahoma"/>
                <a:cs typeface="Tahoma"/>
              </a:rPr>
              <a:t> </a:t>
            </a:r>
            <a:r>
              <a:rPr sz="641" dirty="0">
                <a:solidFill>
                  <a:srgbClr val="402004"/>
                </a:solidFill>
                <a:latin typeface="Tahoma"/>
                <a:cs typeface="Tahoma"/>
              </a:rPr>
              <a:t>she</a:t>
            </a:r>
            <a:r>
              <a:rPr sz="641" spc="115" dirty="0">
                <a:solidFill>
                  <a:srgbClr val="402004"/>
                </a:solidFill>
                <a:latin typeface="Tahoma"/>
                <a:cs typeface="Tahoma"/>
              </a:rPr>
              <a:t> </a:t>
            </a:r>
            <a:r>
              <a:rPr sz="641" dirty="0">
                <a:solidFill>
                  <a:srgbClr val="402004"/>
                </a:solidFill>
                <a:latin typeface="Tahoma"/>
                <a:cs typeface="Tahoma"/>
              </a:rPr>
              <a:t>has</a:t>
            </a:r>
            <a:r>
              <a:rPr sz="641" spc="112" dirty="0">
                <a:solidFill>
                  <a:srgbClr val="402004"/>
                </a:solidFill>
                <a:latin typeface="Tahoma"/>
                <a:cs typeface="Tahoma"/>
              </a:rPr>
              <a:t> </a:t>
            </a:r>
            <a:r>
              <a:rPr sz="641" dirty="0">
                <a:solidFill>
                  <a:srgbClr val="402004"/>
                </a:solidFill>
                <a:latin typeface="Tahoma"/>
                <a:cs typeface="Tahoma"/>
              </a:rPr>
              <a:t>been</a:t>
            </a:r>
            <a:r>
              <a:rPr sz="641" spc="115" dirty="0">
                <a:solidFill>
                  <a:srgbClr val="402004"/>
                </a:solidFill>
                <a:latin typeface="Tahoma"/>
                <a:cs typeface="Tahoma"/>
              </a:rPr>
              <a:t> </a:t>
            </a:r>
            <a:r>
              <a:rPr sz="641" dirty="0">
                <a:solidFill>
                  <a:srgbClr val="402004"/>
                </a:solidFill>
                <a:latin typeface="Tahoma"/>
                <a:cs typeface="Tahoma"/>
              </a:rPr>
              <a:t>doing</a:t>
            </a:r>
            <a:r>
              <a:rPr sz="641" spc="112" dirty="0">
                <a:solidFill>
                  <a:srgbClr val="402004"/>
                </a:solidFill>
                <a:latin typeface="Tahoma"/>
                <a:cs typeface="Tahoma"/>
              </a:rPr>
              <a:t> </a:t>
            </a:r>
            <a:r>
              <a:rPr sz="641" dirty="0">
                <a:solidFill>
                  <a:srgbClr val="402004"/>
                </a:solidFill>
                <a:latin typeface="Tahoma"/>
                <a:cs typeface="Tahoma"/>
              </a:rPr>
              <a:t>as</a:t>
            </a:r>
            <a:r>
              <a:rPr sz="641" spc="115" dirty="0">
                <a:solidFill>
                  <a:srgbClr val="402004"/>
                </a:solidFill>
                <a:latin typeface="Tahoma"/>
                <a:cs typeface="Tahoma"/>
              </a:rPr>
              <a:t> </a:t>
            </a:r>
            <a:r>
              <a:rPr sz="641" dirty="0">
                <a:solidFill>
                  <a:srgbClr val="402004"/>
                </a:solidFill>
                <a:latin typeface="Tahoma"/>
                <a:cs typeface="Tahoma"/>
              </a:rPr>
              <a:t>part</a:t>
            </a:r>
            <a:r>
              <a:rPr sz="641" spc="112" dirty="0">
                <a:solidFill>
                  <a:srgbClr val="402004"/>
                </a:solidFill>
                <a:latin typeface="Tahoma"/>
                <a:cs typeface="Tahoma"/>
              </a:rPr>
              <a:t> </a:t>
            </a:r>
            <a:r>
              <a:rPr sz="641" dirty="0">
                <a:solidFill>
                  <a:srgbClr val="402004"/>
                </a:solidFill>
                <a:latin typeface="Tahoma"/>
                <a:cs typeface="Tahoma"/>
              </a:rPr>
              <a:t>of</a:t>
            </a:r>
            <a:r>
              <a:rPr sz="641" spc="115" dirty="0">
                <a:solidFill>
                  <a:srgbClr val="402004"/>
                </a:solidFill>
                <a:latin typeface="Tahoma"/>
                <a:cs typeface="Tahoma"/>
              </a:rPr>
              <a:t> </a:t>
            </a:r>
            <a:r>
              <a:rPr sz="641" spc="-16" dirty="0">
                <a:solidFill>
                  <a:srgbClr val="402004"/>
                </a:solidFill>
                <a:latin typeface="Tahoma"/>
                <a:cs typeface="Tahoma"/>
              </a:rPr>
              <a:t>the </a:t>
            </a:r>
            <a:r>
              <a:rPr sz="641" dirty="0">
                <a:solidFill>
                  <a:srgbClr val="402004"/>
                </a:solidFill>
                <a:latin typeface="Tahoma"/>
                <a:cs typeface="Tahoma"/>
              </a:rPr>
              <a:t>project</a:t>
            </a:r>
            <a:r>
              <a:rPr sz="641" spc="93" dirty="0">
                <a:solidFill>
                  <a:srgbClr val="402004"/>
                </a:solidFill>
                <a:latin typeface="Tahoma"/>
                <a:cs typeface="Tahoma"/>
              </a:rPr>
              <a:t>  </a:t>
            </a:r>
            <a:r>
              <a:rPr sz="641" dirty="0">
                <a:solidFill>
                  <a:srgbClr val="402004"/>
                </a:solidFill>
                <a:latin typeface="Tahoma"/>
                <a:cs typeface="Tahoma"/>
              </a:rPr>
              <a:t>to</a:t>
            </a:r>
            <a:r>
              <a:rPr sz="641" spc="93" dirty="0">
                <a:solidFill>
                  <a:srgbClr val="402004"/>
                </a:solidFill>
                <a:latin typeface="Tahoma"/>
                <a:cs typeface="Tahoma"/>
              </a:rPr>
              <a:t>  </a:t>
            </a:r>
            <a:r>
              <a:rPr sz="641" dirty="0">
                <a:solidFill>
                  <a:srgbClr val="402004"/>
                </a:solidFill>
                <a:latin typeface="Tahoma"/>
                <a:cs typeface="Tahoma"/>
              </a:rPr>
              <a:t>strengthen</a:t>
            </a:r>
            <a:r>
              <a:rPr sz="641" spc="96" dirty="0">
                <a:solidFill>
                  <a:srgbClr val="402004"/>
                </a:solidFill>
                <a:latin typeface="Tahoma"/>
                <a:cs typeface="Tahoma"/>
              </a:rPr>
              <a:t>  </a:t>
            </a:r>
            <a:r>
              <a:rPr sz="641" dirty="0">
                <a:solidFill>
                  <a:srgbClr val="402004"/>
                </a:solidFill>
                <a:latin typeface="Tahoma"/>
                <a:cs typeface="Tahoma"/>
              </a:rPr>
              <a:t>the</a:t>
            </a:r>
            <a:r>
              <a:rPr sz="641" spc="93" dirty="0">
                <a:solidFill>
                  <a:srgbClr val="402004"/>
                </a:solidFill>
                <a:latin typeface="Tahoma"/>
                <a:cs typeface="Tahoma"/>
              </a:rPr>
              <a:t>  </a:t>
            </a:r>
            <a:r>
              <a:rPr sz="641" dirty="0">
                <a:solidFill>
                  <a:srgbClr val="402004"/>
                </a:solidFill>
                <a:latin typeface="Tahoma"/>
                <a:cs typeface="Tahoma"/>
              </a:rPr>
              <a:t>parent</a:t>
            </a:r>
            <a:r>
              <a:rPr sz="641" spc="96" dirty="0">
                <a:solidFill>
                  <a:srgbClr val="402004"/>
                </a:solidFill>
                <a:latin typeface="Tahoma"/>
                <a:cs typeface="Tahoma"/>
              </a:rPr>
              <a:t>  </a:t>
            </a:r>
            <a:r>
              <a:rPr sz="641" dirty="0">
                <a:solidFill>
                  <a:srgbClr val="402004"/>
                </a:solidFill>
                <a:latin typeface="Tahoma"/>
                <a:cs typeface="Tahoma"/>
              </a:rPr>
              <a:t>carer</a:t>
            </a:r>
            <a:r>
              <a:rPr sz="641" spc="93" dirty="0">
                <a:solidFill>
                  <a:srgbClr val="402004"/>
                </a:solidFill>
                <a:latin typeface="Tahoma"/>
                <a:cs typeface="Tahoma"/>
              </a:rPr>
              <a:t>  </a:t>
            </a:r>
            <a:r>
              <a:rPr sz="641" dirty="0">
                <a:solidFill>
                  <a:srgbClr val="402004"/>
                </a:solidFill>
                <a:latin typeface="Tahoma"/>
                <a:cs typeface="Tahoma"/>
              </a:rPr>
              <a:t>voice</a:t>
            </a:r>
            <a:r>
              <a:rPr sz="641" spc="96" dirty="0">
                <a:solidFill>
                  <a:srgbClr val="402004"/>
                </a:solidFill>
                <a:latin typeface="Tahoma"/>
                <a:cs typeface="Tahoma"/>
              </a:rPr>
              <a:t>  </a:t>
            </a:r>
            <a:r>
              <a:rPr sz="641" dirty="0">
                <a:solidFill>
                  <a:srgbClr val="402004"/>
                </a:solidFill>
                <a:latin typeface="Tahoma"/>
                <a:cs typeface="Tahoma"/>
              </a:rPr>
              <a:t>and</a:t>
            </a:r>
            <a:r>
              <a:rPr sz="641" spc="93" dirty="0">
                <a:solidFill>
                  <a:srgbClr val="402004"/>
                </a:solidFill>
                <a:latin typeface="Tahoma"/>
                <a:cs typeface="Tahoma"/>
              </a:rPr>
              <a:t>  </a:t>
            </a:r>
            <a:r>
              <a:rPr sz="641" spc="-6" dirty="0">
                <a:solidFill>
                  <a:srgbClr val="402004"/>
                </a:solidFill>
                <a:latin typeface="Tahoma"/>
                <a:cs typeface="Tahoma"/>
              </a:rPr>
              <a:t>strengthen </a:t>
            </a:r>
            <a:r>
              <a:rPr sz="641" dirty="0">
                <a:solidFill>
                  <a:srgbClr val="402004"/>
                </a:solidFill>
                <a:latin typeface="Tahoma"/>
                <a:cs typeface="Tahoma"/>
              </a:rPr>
              <a:t>relationships</a:t>
            </a:r>
            <a:r>
              <a:rPr sz="641" spc="218" dirty="0">
                <a:solidFill>
                  <a:srgbClr val="402004"/>
                </a:solidFill>
                <a:latin typeface="Tahoma"/>
                <a:cs typeface="Tahoma"/>
              </a:rPr>
              <a:t> </a:t>
            </a:r>
            <a:r>
              <a:rPr sz="641" dirty="0">
                <a:solidFill>
                  <a:srgbClr val="402004"/>
                </a:solidFill>
                <a:latin typeface="Tahoma"/>
                <a:cs typeface="Tahoma"/>
              </a:rPr>
              <a:t>between</a:t>
            </a:r>
            <a:r>
              <a:rPr sz="641" spc="221" dirty="0">
                <a:solidFill>
                  <a:srgbClr val="402004"/>
                </a:solidFill>
                <a:latin typeface="Tahoma"/>
                <a:cs typeface="Tahoma"/>
              </a:rPr>
              <a:t> </a:t>
            </a:r>
            <a:r>
              <a:rPr sz="641" dirty="0">
                <a:solidFill>
                  <a:srgbClr val="402004"/>
                </a:solidFill>
                <a:latin typeface="Tahoma"/>
                <a:cs typeface="Tahoma"/>
              </a:rPr>
              <a:t>parents</a:t>
            </a:r>
            <a:r>
              <a:rPr sz="641" spc="221" dirty="0">
                <a:solidFill>
                  <a:srgbClr val="402004"/>
                </a:solidFill>
                <a:latin typeface="Tahoma"/>
                <a:cs typeface="Tahoma"/>
              </a:rPr>
              <a:t> </a:t>
            </a:r>
            <a:r>
              <a:rPr sz="641" dirty="0">
                <a:solidFill>
                  <a:srgbClr val="402004"/>
                </a:solidFill>
                <a:latin typeface="Tahoma"/>
                <a:cs typeface="Tahoma"/>
              </a:rPr>
              <a:t>and</a:t>
            </a:r>
            <a:r>
              <a:rPr sz="641" spc="221" dirty="0">
                <a:solidFill>
                  <a:srgbClr val="402004"/>
                </a:solidFill>
                <a:latin typeface="Tahoma"/>
                <a:cs typeface="Tahoma"/>
              </a:rPr>
              <a:t> </a:t>
            </a:r>
            <a:r>
              <a:rPr sz="641" dirty="0">
                <a:solidFill>
                  <a:srgbClr val="402004"/>
                </a:solidFill>
                <a:latin typeface="Tahoma"/>
                <a:cs typeface="Tahoma"/>
              </a:rPr>
              <a:t>carers</a:t>
            </a:r>
            <a:r>
              <a:rPr sz="641" spc="221" dirty="0">
                <a:solidFill>
                  <a:srgbClr val="402004"/>
                </a:solidFill>
                <a:latin typeface="Tahoma"/>
                <a:cs typeface="Tahoma"/>
              </a:rPr>
              <a:t> </a:t>
            </a:r>
            <a:r>
              <a:rPr sz="641" dirty="0">
                <a:solidFill>
                  <a:srgbClr val="402004"/>
                </a:solidFill>
                <a:latin typeface="Tahoma"/>
                <a:cs typeface="Tahoma"/>
              </a:rPr>
              <a:t>and</a:t>
            </a:r>
            <a:r>
              <a:rPr sz="641" spc="221" dirty="0">
                <a:solidFill>
                  <a:srgbClr val="402004"/>
                </a:solidFill>
                <a:latin typeface="Tahoma"/>
                <a:cs typeface="Tahoma"/>
              </a:rPr>
              <a:t> </a:t>
            </a:r>
            <a:r>
              <a:rPr sz="641" dirty="0">
                <a:solidFill>
                  <a:srgbClr val="402004"/>
                </a:solidFill>
                <a:latin typeface="Tahoma"/>
                <a:cs typeface="Tahoma"/>
              </a:rPr>
              <a:t>their</a:t>
            </a:r>
            <a:r>
              <a:rPr sz="641" spc="218" dirty="0">
                <a:solidFill>
                  <a:srgbClr val="402004"/>
                </a:solidFill>
                <a:latin typeface="Tahoma"/>
                <a:cs typeface="Tahoma"/>
              </a:rPr>
              <a:t> </a:t>
            </a:r>
            <a:r>
              <a:rPr sz="641" dirty="0">
                <a:solidFill>
                  <a:srgbClr val="402004"/>
                </a:solidFill>
                <a:latin typeface="Tahoma"/>
                <a:cs typeface="Tahoma"/>
              </a:rPr>
              <a:t>schools.</a:t>
            </a:r>
            <a:r>
              <a:rPr sz="641" spc="221" dirty="0">
                <a:solidFill>
                  <a:srgbClr val="402004"/>
                </a:solidFill>
                <a:latin typeface="Tahoma"/>
                <a:cs typeface="Tahoma"/>
              </a:rPr>
              <a:t> </a:t>
            </a:r>
            <a:r>
              <a:rPr sz="641" spc="-13" dirty="0">
                <a:solidFill>
                  <a:srgbClr val="402004"/>
                </a:solidFill>
                <a:latin typeface="Tahoma"/>
                <a:cs typeface="Tahoma"/>
              </a:rPr>
              <a:t>This </a:t>
            </a:r>
            <a:r>
              <a:rPr sz="641" dirty="0">
                <a:solidFill>
                  <a:srgbClr val="402004"/>
                </a:solidFill>
                <a:latin typeface="Tahoma"/>
                <a:cs typeface="Tahoma"/>
              </a:rPr>
              <a:t>includes</a:t>
            </a:r>
            <a:r>
              <a:rPr sz="641" spc="77" dirty="0">
                <a:solidFill>
                  <a:srgbClr val="402004"/>
                </a:solidFill>
                <a:latin typeface="Tahoma"/>
                <a:cs typeface="Tahoma"/>
              </a:rPr>
              <a:t> </a:t>
            </a:r>
            <a:r>
              <a:rPr sz="641" dirty="0">
                <a:solidFill>
                  <a:srgbClr val="402004"/>
                </a:solidFill>
                <a:latin typeface="Tahoma"/>
                <a:cs typeface="Tahoma"/>
              </a:rPr>
              <a:t>taking</a:t>
            </a:r>
            <a:r>
              <a:rPr sz="641" spc="80" dirty="0">
                <a:solidFill>
                  <a:srgbClr val="402004"/>
                </a:solidFill>
                <a:latin typeface="Tahoma"/>
                <a:cs typeface="Tahoma"/>
              </a:rPr>
              <a:t> </a:t>
            </a:r>
            <a:r>
              <a:rPr sz="641" dirty="0">
                <a:solidFill>
                  <a:srgbClr val="402004"/>
                </a:solidFill>
                <a:latin typeface="Tahoma"/>
                <a:cs typeface="Tahoma"/>
              </a:rPr>
              <a:t>part</a:t>
            </a:r>
            <a:r>
              <a:rPr sz="641" spc="80" dirty="0">
                <a:solidFill>
                  <a:srgbClr val="402004"/>
                </a:solidFill>
                <a:latin typeface="Tahoma"/>
                <a:cs typeface="Tahoma"/>
              </a:rPr>
              <a:t> </a:t>
            </a:r>
            <a:r>
              <a:rPr sz="641" dirty="0">
                <a:solidFill>
                  <a:srgbClr val="402004"/>
                </a:solidFill>
                <a:latin typeface="Tahoma"/>
                <a:cs typeface="Tahoma"/>
              </a:rPr>
              <a:t>in</a:t>
            </a:r>
            <a:r>
              <a:rPr sz="641" spc="80" dirty="0">
                <a:solidFill>
                  <a:srgbClr val="402004"/>
                </a:solidFill>
                <a:latin typeface="Tahoma"/>
                <a:cs typeface="Tahoma"/>
              </a:rPr>
              <a:t> </a:t>
            </a:r>
            <a:r>
              <a:rPr sz="641" dirty="0">
                <a:solidFill>
                  <a:srgbClr val="402004"/>
                </a:solidFill>
                <a:latin typeface="Tahoma"/>
                <a:cs typeface="Tahoma"/>
              </a:rPr>
              <a:t>training</a:t>
            </a:r>
            <a:r>
              <a:rPr sz="641" spc="80" dirty="0">
                <a:solidFill>
                  <a:srgbClr val="402004"/>
                </a:solidFill>
                <a:latin typeface="Tahoma"/>
                <a:cs typeface="Tahoma"/>
              </a:rPr>
              <a:t> </a:t>
            </a:r>
            <a:r>
              <a:rPr sz="641" dirty="0">
                <a:solidFill>
                  <a:srgbClr val="402004"/>
                </a:solidFill>
                <a:latin typeface="Tahoma"/>
                <a:cs typeface="Tahoma"/>
              </a:rPr>
              <a:t>with</a:t>
            </a:r>
            <a:r>
              <a:rPr sz="641" spc="80" dirty="0">
                <a:solidFill>
                  <a:srgbClr val="402004"/>
                </a:solidFill>
                <a:latin typeface="Tahoma"/>
                <a:cs typeface="Tahoma"/>
              </a:rPr>
              <a:t> </a:t>
            </a:r>
            <a:r>
              <a:rPr sz="641" dirty="0">
                <a:solidFill>
                  <a:srgbClr val="402004"/>
                </a:solidFill>
                <a:latin typeface="Tahoma"/>
                <a:cs typeface="Tahoma"/>
              </a:rPr>
              <a:t>school</a:t>
            </a:r>
            <a:r>
              <a:rPr sz="641" spc="80" dirty="0">
                <a:solidFill>
                  <a:srgbClr val="402004"/>
                </a:solidFill>
                <a:latin typeface="Tahoma"/>
                <a:cs typeface="Tahoma"/>
              </a:rPr>
              <a:t> </a:t>
            </a:r>
            <a:r>
              <a:rPr sz="641" dirty="0">
                <a:solidFill>
                  <a:srgbClr val="402004"/>
                </a:solidFill>
                <a:latin typeface="Tahoma"/>
                <a:cs typeface="Tahoma"/>
              </a:rPr>
              <a:t>staff,</a:t>
            </a:r>
            <a:r>
              <a:rPr sz="641" spc="77" dirty="0">
                <a:solidFill>
                  <a:srgbClr val="402004"/>
                </a:solidFill>
                <a:latin typeface="Tahoma"/>
                <a:cs typeface="Tahoma"/>
              </a:rPr>
              <a:t> </a:t>
            </a:r>
            <a:r>
              <a:rPr sz="641" dirty="0">
                <a:solidFill>
                  <a:srgbClr val="402004"/>
                </a:solidFill>
                <a:latin typeface="Tahoma"/>
                <a:cs typeface="Tahoma"/>
              </a:rPr>
              <a:t>and</a:t>
            </a:r>
            <a:r>
              <a:rPr sz="641" spc="80" dirty="0">
                <a:solidFill>
                  <a:srgbClr val="402004"/>
                </a:solidFill>
                <a:latin typeface="Tahoma"/>
                <a:cs typeface="Tahoma"/>
              </a:rPr>
              <a:t> </a:t>
            </a:r>
            <a:r>
              <a:rPr sz="641" dirty="0">
                <a:solidFill>
                  <a:srgbClr val="402004"/>
                </a:solidFill>
                <a:latin typeface="Tahoma"/>
                <a:cs typeface="Tahoma"/>
              </a:rPr>
              <a:t>running</a:t>
            </a:r>
            <a:r>
              <a:rPr sz="641" spc="80" dirty="0">
                <a:solidFill>
                  <a:srgbClr val="402004"/>
                </a:solidFill>
                <a:latin typeface="Tahoma"/>
                <a:cs typeface="Tahoma"/>
              </a:rPr>
              <a:t> </a:t>
            </a:r>
            <a:r>
              <a:rPr sz="641" spc="-6" dirty="0">
                <a:solidFill>
                  <a:srgbClr val="402004"/>
                </a:solidFill>
                <a:latin typeface="Tahoma"/>
                <a:cs typeface="Tahoma"/>
              </a:rPr>
              <a:t>coffee </a:t>
            </a:r>
            <a:r>
              <a:rPr sz="641" dirty="0">
                <a:solidFill>
                  <a:srgbClr val="402004"/>
                </a:solidFill>
                <a:latin typeface="Tahoma"/>
                <a:cs typeface="Tahoma"/>
              </a:rPr>
              <a:t>mornings</a:t>
            </a:r>
            <a:r>
              <a:rPr sz="641" spc="10" dirty="0">
                <a:solidFill>
                  <a:srgbClr val="402004"/>
                </a:solidFill>
                <a:latin typeface="Tahoma"/>
                <a:cs typeface="Tahoma"/>
              </a:rPr>
              <a:t> </a:t>
            </a:r>
            <a:r>
              <a:rPr sz="641" dirty="0">
                <a:solidFill>
                  <a:srgbClr val="402004"/>
                </a:solidFill>
                <a:latin typeface="Tahoma"/>
                <a:cs typeface="Tahoma"/>
              </a:rPr>
              <a:t>with</a:t>
            </a:r>
            <a:r>
              <a:rPr sz="641" spc="10" dirty="0">
                <a:solidFill>
                  <a:srgbClr val="402004"/>
                </a:solidFill>
                <a:latin typeface="Tahoma"/>
                <a:cs typeface="Tahoma"/>
              </a:rPr>
              <a:t> </a:t>
            </a:r>
            <a:r>
              <a:rPr sz="641" dirty="0">
                <a:solidFill>
                  <a:srgbClr val="402004"/>
                </a:solidFill>
                <a:latin typeface="Tahoma"/>
                <a:cs typeface="Tahoma"/>
              </a:rPr>
              <a:t>parents</a:t>
            </a:r>
            <a:r>
              <a:rPr sz="641" spc="13" dirty="0">
                <a:solidFill>
                  <a:srgbClr val="402004"/>
                </a:solidFill>
                <a:latin typeface="Tahoma"/>
                <a:cs typeface="Tahoma"/>
              </a:rPr>
              <a:t> </a:t>
            </a:r>
            <a:r>
              <a:rPr sz="641" dirty="0">
                <a:solidFill>
                  <a:srgbClr val="402004"/>
                </a:solidFill>
                <a:latin typeface="Tahoma"/>
                <a:cs typeface="Tahoma"/>
              </a:rPr>
              <a:t>and</a:t>
            </a:r>
            <a:r>
              <a:rPr sz="641" spc="10" dirty="0">
                <a:solidFill>
                  <a:srgbClr val="402004"/>
                </a:solidFill>
                <a:latin typeface="Tahoma"/>
                <a:cs typeface="Tahoma"/>
              </a:rPr>
              <a:t> </a:t>
            </a:r>
            <a:r>
              <a:rPr sz="641" dirty="0">
                <a:solidFill>
                  <a:srgbClr val="402004"/>
                </a:solidFill>
                <a:latin typeface="Tahoma"/>
                <a:cs typeface="Tahoma"/>
              </a:rPr>
              <a:t>carers</a:t>
            </a:r>
            <a:r>
              <a:rPr sz="641" spc="13" dirty="0">
                <a:solidFill>
                  <a:srgbClr val="402004"/>
                </a:solidFill>
                <a:latin typeface="Tahoma"/>
                <a:cs typeface="Tahoma"/>
              </a:rPr>
              <a:t> </a:t>
            </a:r>
            <a:r>
              <a:rPr sz="641" dirty="0">
                <a:solidFill>
                  <a:srgbClr val="402004"/>
                </a:solidFill>
                <a:latin typeface="Tahoma"/>
                <a:cs typeface="Tahoma"/>
              </a:rPr>
              <a:t>to</a:t>
            </a:r>
            <a:r>
              <a:rPr sz="641" spc="10" dirty="0">
                <a:solidFill>
                  <a:srgbClr val="402004"/>
                </a:solidFill>
                <a:latin typeface="Tahoma"/>
                <a:cs typeface="Tahoma"/>
              </a:rPr>
              <a:t> </a:t>
            </a:r>
            <a:r>
              <a:rPr sz="641" dirty="0">
                <a:solidFill>
                  <a:srgbClr val="402004"/>
                </a:solidFill>
                <a:latin typeface="Tahoma"/>
                <a:cs typeface="Tahoma"/>
              </a:rPr>
              <a:t>better</a:t>
            </a:r>
            <a:r>
              <a:rPr sz="641" spc="13" dirty="0">
                <a:solidFill>
                  <a:srgbClr val="402004"/>
                </a:solidFill>
                <a:latin typeface="Tahoma"/>
                <a:cs typeface="Tahoma"/>
              </a:rPr>
              <a:t> </a:t>
            </a:r>
            <a:r>
              <a:rPr sz="641" dirty="0">
                <a:solidFill>
                  <a:srgbClr val="402004"/>
                </a:solidFill>
                <a:latin typeface="Tahoma"/>
                <a:cs typeface="Tahoma"/>
              </a:rPr>
              <a:t>understand</a:t>
            </a:r>
            <a:r>
              <a:rPr sz="641" spc="10" dirty="0">
                <a:solidFill>
                  <a:srgbClr val="402004"/>
                </a:solidFill>
                <a:latin typeface="Tahoma"/>
                <a:cs typeface="Tahoma"/>
              </a:rPr>
              <a:t> </a:t>
            </a:r>
            <a:r>
              <a:rPr sz="641" dirty="0">
                <a:solidFill>
                  <a:srgbClr val="402004"/>
                </a:solidFill>
                <a:latin typeface="Tahoma"/>
                <a:cs typeface="Tahoma"/>
              </a:rPr>
              <a:t>their</a:t>
            </a:r>
            <a:r>
              <a:rPr sz="641" spc="13" dirty="0">
                <a:solidFill>
                  <a:srgbClr val="402004"/>
                </a:solidFill>
                <a:latin typeface="Tahoma"/>
                <a:cs typeface="Tahoma"/>
              </a:rPr>
              <a:t> </a:t>
            </a:r>
            <a:r>
              <a:rPr sz="641" spc="-6" dirty="0">
                <a:solidFill>
                  <a:srgbClr val="402004"/>
                </a:solidFill>
                <a:latin typeface="Tahoma"/>
                <a:cs typeface="Tahoma"/>
              </a:rPr>
              <a:t>concerns, and</a:t>
            </a:r>
            <a:r>
              <a:rPr sz="641" spc="-26" dirty="0">
                <a:solidFill>
                  <a:srgbClr val="402004"/>
                </a:solidFill>
                <a:latin typeface="Tahoma"/>
                <a:cs typeface="Tahoma"/>
              </a:rPr>
              <a:t> </a:t>
            </a:r>
            <a:r>
              <a:rPr sz="641" spc="-6" dirty="0">
                <a:solidFill>
                  <a:srgbClr val="402004"/>
                </a:solidFill>
                <a:latin typeface="Tahoma"/>
                <a:cs typeface="Tahoma"/>
              </a:rPr>
              <a:t>begin</a:t>
            </a:r>
            <a:r>
              <a:rPr sz="641" spc="-22" dirty="0">
                <a:solidFill>
                  <a:srgbClr val="402004"/>
                </a:solidFill>
                <a:latin typeface="Tahoma"/>
                <a:cs typeface="Tahoma"/>
              </a:rPr>
              <a:t> </a:t>
            </a:r>
            <a:r>
              <a:rPr sz="641" dirty="0">
                <a:solidFill>
                  <a:srgbClr val="402004"/>
                </a:solidFill>
                <a:latin typeface="Tahoma"/>
                <a:cs typeface="Tahoma"/>
              </a:rPr>
              <a:t>to</a:t>
            </a:r>
            <a:r>
              <a:rPr sz="641" spc="-26" dirty="0">
                <a:solidFill>
                  <a:srgbClr val="402004"/>
                </a:solidFill>
                <a:latin typeface="Tahoma"/>
                <a:cs typeface="Tahoma"/>
              </a:rPr>
              <a:t> </a:t>
            </a:r>
            <a:r>
              <a:rPr sz="641" dirty="0">
                <a:solidFill>
                  <a:srgbClr val="402004"/>
                </a:solidFill>
                <a:latin typeface="Tahoma"/>
                <a:cs typeface="Tahoma"/>
              </a:rPr>
              <a:t>build</a:t>
            </a:r>
            <a:r>
              <a:rPr sz="641" spc="-22" dirty="0">
                <a:solidFill>
                  <a:srgbClr val="402004"/>
                </a:solidFill>
                <a:latin typeface="Tahoma"/>
                <a:cs typeface="Tahoma"/>
              </a:rPr>
              <a:t> </a:t>
            </a:r>
            <a:r>
              <a:rPr sz="641" dirty="0">
                <a:solidFill>
                  <a:srgbClr val="402004"/>
                </a:solidFill>
                <a:latin typeface="Tahoma"/>
                <a:cs typeface="Tahoma"/>
              </a:rPr>
              <a:t>improved</a:t>
            </a:r>
            <a:r>
              <a:rPr sz="641" spc="-26" dirty="0">
                <a:solidFill>
                  <a:srgbClr val="402004"/>
                </a:solidFill>
                <a:latin typeface="Tahoma"/>
                <a:cs typeface="Tahoma"/>
              </a:rPr>
              <a:t> </a:t>
            </a:r>
            <a:r>
              <a:rPr sz="641" spc="-6" dirty="0">
                <a:solidFill>
                  <a:srgbClr val="402004"/>
                </a:solidFill>
                <a:latin typeface="Tahoma"/>
                <a:cs typeface="Tahoma"/>
              </a:rPr>
              <a:t>communication.</a:t>
            </a:r>
            <a:endParaRPr sz="641" dirty="0">
              <a:latin typeface="Tahoma"/>
              <a:cs typeface="Tahoma"/>
            </a:endParaRPr>
          </a:p>
          <a:p>
            <a:pPr>
              <a:spcBef>
                <a:spcPts val="19"/>
              </a:spcBef>
            </a:pPr>
            <a:endParaRPr sz="833" dirty="0">
              <a:latin typeface="Tahoma"/>
              <a:cs typeface="Tahoma"/>
            </a:endParaRPr>
          </a:p>
          <a:p>
            <a:pPr marL="1998637" marR="3256" algn="just">
              <a:lnSpc>
                <a:spcPct val="106200"/>
              </a:lnSpc>
            </a:pPr>
            <a:r>
              <a:rPr sz="641" dirty="0">
                <a:solidFill>
                  <a:srgbClr val="402004"/>
                </a:solidFill>
                <a:latin typeface="Tahoma"/>
                <a:cs typeface="Tahoma"/>
              </a:rPr>
              <a:t>“We</a:t>
            </a:r>
            <a:r>
              <a:rPr sz="641" spc="83" dirty="0">
                <a:solidFill>
                  <a:srgbClr val="402004"/>
                </a:solidFill>
                <a:latin typeface="Tahoma"/>
                <a:cs typeface="Tahoma"/>
              </a:rPr>
              <a:t> </a:t>
            </a:r>
            <a:r>
              <a:rPr sz="641" dirty="0">
                <a:solidFill>
                  <a:srgbClr val="402004"/>
                </a:solidFill>
                <a:latin typeface="Tahoma"/>
                <a:cs typeface="Tahoma"/>
              </a:rPr>
              <a:t>have</a:t>
            </a:r>
            <a:r>
              <a:rPr sz="641" spc="83" dirty="0">
                <a:solidFill>
                  <a:srgbClr val="402004"/>
                </a:solidFill>
                <a:latin typeface="Tahoma"/>
                <a:cs typeface="Tahoma"/>
              </a:rPr>
              <a:t> </a:t>
            </a:r>
            <a:r>
              <a:rPr sz="641" dirty="0">
                <a:solidFill>
                  <a:srgbClr val="402004"/>
                </a:solidFill>
                <a:latin typeface="Tahoma"/>
                <a:cs typeface="Tahoma"/>
              </a:rPr>
              <a:t>gained</a:t>
            </a:r>
            <a:r>
              <a:rPr sz="641" spc="83" dirty="0">
                <a:solidFill>
                  <a:srgbClr val="402004"/>
                </a:solidFill>
                <a:latin typeface="Tahoma"/>
                <a:cs typeface="Tahoma"/>
              </a:rPr>
              <a:t> </a:t>
            </a:r>
            <a:r>
              <a:rPr sz="641" dirty="0">
                <a:solidFill>
                  <a:srgbClr val="402004"/>
                </a:solidFill>
                <a:latin typeface="Tahoma"/>
                <a:cs typeface="Tahoma"/>
              </a:rPr>
              <a:t>some</a:t>
            </a:r>
            <a:r>
              <a:rPr sz="641" spc="83" dirty="0">
                <a:solidFill>
                  <a:srgbClr val="402004"/>
                </a:solidFill>
                <a:latin typeface="Tahoma"/>
                <a:cs typeface="Tahoma"/>
              </a:rPr>
              <a:t> </a:t>
            </a:r>
            <a:r>
              <a:rPr sz="641" dirty="0">
                <a:solidFill>
                  <a:srgbClr val="402004"/>
                </a:solidFill>
                <a:latin typeface="Tahoma"/>
                <a:cs typeface="Tahoma"/>
              </a:rPr>
              <a:t>valuable</a:t>
            </a:r>
            <a:r>
              <a:rPr sz="641" spc="87" dirty="0">
                <a:solidFill>
                  <a:srgbClr val="402004"/>
                </a:solidFill>
                <a:latin typeface="Tahoma"/>
                <a:cs typeface="Tahoma"/>
              </a:rPr>
              <a:t> </a:t>
            </a:r>
            <a:r>
              <a:rPr sz="641" dirty="0">
                <a:solidFill>
                  <a:srgbClr val="402004"/>
                </a:solidFill>
                <a:latin typeface="Tahoma"/>
                <a:cs typeface="Tahoma"/>
              </a:rPr>
              <a:t>information</a:t>
            </a:r>
            <a:r>
              <a:rPr sz="641" spc="83" dirty="0">
                <a:solidFill>
                  <a:srgbClr val="402004"/>
                </a:solidFill>
                <a:latin typeface="Tahoma"/>
                <a:cs typeface="Tahoma"/>
              </a:rPr>
              <a:t> </a:t>
            </a:r>
            <a:r>
              <a:rPr sz="641" dirty="0">
                <a:solidFill>
                  <a:srgbClr val="402004"/>
                </a:solidFill>
                <a:latin typeface="Tahoma"/>
                <a:cs typeface="Tahoma"/>
              </a:rPr>
              <a:t>from</a:t>
            </a:r>
            <a:r>
              <a:rPr sz="641" spc="80" dirty="0">
                <a:solidFill>
                  <a:srgbClr val="402004"/>
                </a:solidFill>
                <a:latin typeface="Tahoma"/>
                <a:cs typeface="Tahoma"/>
              </a:rPr>
              <a:t> </a:t>
            </a:r>
            <a:r>
              <a:rPr sz="641" dirty="0">
                <a:solidFill>
                  <a:srgbClr val="402004"/>
                </a:solidFill>
                <a:latin typeface="Tahoma"/>
                <a:cs typeface="Tahoma"/>
              </a:rPr>
              <a:t>our</a:t>
            </a:r>
            <a:r>
              <a:rPr sz="641" spc="83" dirty="0">
                <a:solidFill>
                  <a:srgbClr val="402004"/>
                </a:solidFill>
                <a:latin typeface="Tahoma"/>
                <a:cs typeface="Tahoma"/>
              </a:rPr>
              <a:t> </a:t>
            </a:r>
            <a:r>
              <a:rPr sz="641" spc="-6" dirty="0">
                <a:solidFill>
                  <a:srgbClr val="402004"/>
                </a:solidFill>
                <a:latin typeface="Tahoma"/>
                <a:cs typeface="Tahoma"/>
              </a:rPr>
              <a:t>coffee </a:t>
            </a:r>
            <a:r>
              <a:rPr sz="641" dirty="0">
                <a:solidFill>
                  <a:srgbClr val="402004"/>
                </a:solidFill>
                <a:latin typeface="Tahoma"/>
                <a:cs typeface="Tahoma"/>
              </a:rPr>
              <a:t>mornings</a:t>
            </a:r>
            <a:r>
              <a:rPr sz="641" spc="87" dirty="0">
                <a:solidFill>
                  <a:srgbClr val="402004"/>
                </a:solidFill>
                <a:latin typeface="Tahoma"/>
                <a:cs typeface="Tahoma"/>
              </a:rPr>
              <a:t>  </a:t>
            </a:r>
            <a:r>
              <a:rPr sz="641" dirty="0">
                <a:solidFill>
                  <a:srgbClr val="402004"/>
                </a:solidFill>
                <a:latin typeface="Tahoma"/>
                <a:cs typeface="Tahoma"/>
              </a:rPr>
              <a:t>with</a:t>
            </a:r>
            <a:r>
              <a:rPr sz="641" spc="87" dirty="0">
                <a:solidFill>
                  <a:srgbClr val="402004"/>
                </a:solidFill>
                <a:latin typeface="Tahoma"/>
                <a:cs typeface="Tahoma"/>
              </a:rPr>
              <a:t>  </a:t>
            </a:r>
            <a:r>
              <a:rPr sz="641" dirty="0">
                <a:solidFill>
                  <a:srgbClr val="402004"/>
                </a:solidFill>
                <a:latin typeface="Tahoma"/>
                <a:cs typeface="Tahoma"/>
              </a:rPr>
              <a:t>parents</a:t>
            </a:r>
            <a:r>
              <a:rPr sz="641" spc="90" dirty="0">
                <a:solidFill>
                  <a:srgbClr val="402004"/>
                </a:solidFill>
                <a:latin typeface="Tahoma"/>
                <a:cs typeface="Tahoma"/>
              </a:rPr>
              <a:t>  </a:t>
            </a:r>
            <a:r>
              <a:rPr sz="641" dirty="0">
                <a:solidFill>
                  <a:srgbClr val="402004"/>
                </a:solidFill>
                <a:latin typeface="Tahoma"/>
                <a:cs typeface="Tahoma"/>
              </a:rPr>
              <a:t>and</a:t>
            </a:r>
            <a:r>
              <a:rPr sz="641" spc="87" dirty="0">
                <a:solidFill>
                  <a:srgbClr val="402004"/>
                </a:solidFill>
                <a:latin typeface="Tahoma"/>
                <a:cs typeface="Tahoma"/>
              </a:rPr>
              <a:t>  </a:t>
            </a:r>
            <a:r>
              <a:rPr sz="641" dirty="0">
                <a:solidFill>
                  <a:srgbClr val="402004"/>
                </a:solidFill>
                <a:latin typeface="Tahoma"/>
                <a:cs typeface="Tahoma"/>
              </a:rPr>
              <a:t>schools</a:t>
            </a:r>
            <a:r>
              <a:rPr sz="641" spc="90" dirty="0">
                <a:solidFill>
                  <a:srgbClr val="402004"/>
                </a:solidFill>
                <a:latin typeface="Tahoma"/>
                <a:cs typeface="Tahoma"/>
              </a:rPr>
              <a:t>  </a:t>
            </a:r>
            <a:r>
              <a:rPr sz="641" dirty="0">
                <a:solidFill>
                  <a:srgbClr val="402004"/>
                </a:solidFill>
                <a:latin typeface="Tahoma"/>
                <a:cs typeface="Tahoma"/>
              </a:rPr>
              <a:t>have</a:t>
            </a:r>
            <a:r>
              <a:rPr sz="641" spc="87" dirty="0">
                <a:solidFill>
                  <a:srgbClr val="402004"/>
                </a:solidFill>
                <a:latin typeface="Tahoma"/>
                <a:cs typeface="Tahoma"/>
              </a:rPr>
              <a:t>  </a:t>
            </a:r>
            <a:r>
              <a:rPr sz="641" dirty="0">
                <a:solidFill>
                  <a:srgbClr val="402004"/>
                </a:solidFill>
                <a:latin typeface="Tahoma"/>
                <a:cs typeface="Tahoma"/>
              </a:rPr>
              <a:t>received</a:t>
            </a:r>
            <a:r>
              <a:rPr sz="641" spc="90" dirty="0">
                <a:solidFill>
                  <a:srgbClr val="402004"/>
                </a:solidFill>
                <a:latin typeface="Tahoma"/>
                <a:cs typeface="Tahoma"/>
              </a:rPr>
              <a:t>  </a:t>
            </a:r>
            <a:r>
              <a:rPr sz="641" spc="-16" dirty="0">
                <a:solidFill>
                  <a:srgbClr val="402004"/>
                </a:solidFill>
                <a:latin typeface="Tahoma"/>
                <a:cs typeface="Tahoma"/>
              </a:rPr>
              <a:t>and </a:t>
            </a:r>
            <a:r>
              <a:rPr sz="641" dirty="0">
                <a:solidFill>
                  <a:srgbClr val="402004"/>
                </a:solidFill>
                <a:latin typeface="Tahoma"/>
                <a:cs typeface="Tahoma"/>
              </a:rPr>
              <a:t>responded</a:t>
            </a:r>
            <a:r>
              <a:rPr sz="641" spc="-19" dirty="0">
                <a:solidFill>
                  <a:srgbClr val="402004"/>
                </a:solidFill>
                <a:latin typeface="Tahoma"/>
                <a:cs typeface="Tahoma"/>
              </a:rPr>
              <a:t> </a:t>
            </a:r>
            <a:r>
              <a:rPr sz="641" dirty="0">
                <a:solidFill>
                  <a:srgbClr val="402004"/>
                </a:solidFill>
                <a:latin typeface="Tahoma"/>
                <a:cs typeface="Tahoma"/>
              </a:rPr>
              <a:t>positively</a:t>
            </a:r>
            <a:r>
              <a:rPr sz="641" spc="-19" dirty="0">
                <a:solidFill>
                  <a:srgbClr val="402004"/>
                </a:solidFill>
                <a:latin typeface="Tahoma"/>
                <a:cs typeface="Tahoma"/>
              </a:rPr>
              <a:t> </a:t>
            </a:r>
            <a:r>
              <a:rPr sz="641" dirty="0">
                <a:solidFill>
                  <a:srgbClr val="402004"/>
                </a:solidFill>
                <a:latin typeface="Tahoma"/>
                <a:cs typeface="Tahoma"/>
              </a:rPr>
              <a:t>to</a:t>
            </a:r>
            <a:r>
              <a:rPr sz="641" spc="-16" dirty="0">
                <a:solidFill>
                  <a:srgbClr val="402004"/>
                </a:solidFill>
                <a:latin typeface="Tahoma"/>
                <a:cs typeface="Tahoma"/>
              </a:rPr>
              <a:t> </a:t>
            </a:r>
            <a:r>
              <a:rPr sz="641" dirty="0">
                <a:solidFill>
                  <a:srgbClr val="402004"/>
                </a:solidFill>
                <a:latin typeface="Tahoma"/>
                <a:cs typeface="Tahoma"/>
              </a:rPr>
              <a:t>their</a:t>
            </a:r>
            <a:r>
              <a:rPr sz="641" spc="-19" dirty="0">
                <a:solidFill>
                  <a:srgbClr val="402004"/>
                </a:solidFill>
                <a:latin typeface="Tahoma"/>
                <a:cs typeface="Tahoma"/>
              </a:rPr>
              <a:t> </a:t>
            </a:r>
            <a:r>
              <a:rPr sz="641" spc="-6" dirty="0">
                <a:solidFill>
                  <a:srgbClr val="402004"/>
                </a:solidFill>
                <a:latin typeface="Tahoma"/>
                <a:cs typeface="Tahoma"/>
              </a:rPr>
              <a:t>feedback.</a:t>
            </a:r>
            <a:endParaRPr sz="641" dirty="0">
              <a:latin typeface="Tahoma"/>
              <a:cs typeface="Tahoma"/>
            </a:endParaRPr>
          </a:p>
          <a:p>
            <a:pPr marL="1998637" marR="4070" algn="just">
              <a:lnSpc>
                <a:spcPct val="106200"/>
              </a:lnSpc>
              <a:spcBef>
                <a:spcPts val="577"/>
              </a:spcBef>
            </a:pPr>
            <a:r>
              <a:rPr sz="641" dirty="0">
                <a:solidFill>
                  <a:srgbClr val="402004"/>
                </a:solidFill>
                <a:latin typeface="Tahoma"/>
                <a:cs typeface="Tahoma"/>
              </a:rPr>
              <a:t>In</a:t>
            </a:r>
            <a:r>
              <a:rPr sz="641" spc="61" dirty="0">
                <a:solidFill>
                  <a:srgbClr val="402004"/>
                </a:solidFill>
                <a:latin typeface="Tahoma"/>
                <a:cs typeface="Tahoma"/>
              </a:rPr>
              <a:t> </a:t>
            </a:r>
            <a:r>
              <a:rPr sz="641" dirty="0">
                <a:solidFill>
                  <a:srgbClr val="402004"/>
                </a:solidFill>
                <a:latin typeface="Tahoma"/>
                <a:cs typeface="Tahoma"/>
              </a:rPr>
              <a:t>one</a:t>
            </a:r>
            <a:r>
              <a:rPr sz="641" spc="61" dirty="0">
                <a:solidFill>
                  <a:srgbClr val="402004"/>
                </a:solidFill>
                <a:latin typeface="Tahoma"/>
                <a:cs typeface="Tahoma"/>
              </a:rPr>
              <a:t> </a:t>
            </a:r>
            <a:r>
              <a:rPr sz="641" dirty="0">
                <a:solidFill>
                  <a:srgbClr val="402004"/>
                </a:solidFill>
                <a:latin typeface="Tahoma"/>
                <a:cs typeface="Tahoma"/>
              </a:rPr>
              <a:t>school</a:t>
            </a:r>
            <a:r>
              <a:rPr sz="641" spc="61" dirty="0">
                <a:solidFill>
                  <a:srgbClr val="402004"/>
                </a:solidFill>
                <a:latin typeface="Tahoma"/>
                <a:cs typeface="Tahoma"/>
              </a:rPr>
              <a:t> </a:t>
            </a:r>
            <a:r>
              <a:rPr sz="641" dirty="0">
                <a:solidFill>
                  <a:srgbClr val="402004"/>
                </a:solidFill>
                <a:latin typeface="Tahoma"/>
                <a:cs typeface="Tahoma"/>
              </a:rPr>
              <a:t>the</a:t>
            </a:r>
            <a:r>
              <a:rPr sz="641" spc="64" dirty="0">
                <a:solidFill>
                  <a:srgbClr val="402004"/>
                </a:solidFill>
                <a:latin typeface="Tahoma"/>
                <a:cs typeface="Tahoma"/>
              </a:rPr>
              <a:t> </a:t>
            </a:r>
            <a:r>
              <a:rPr sz="641" dirty="0">
                <a:solidFill>
                  <a:srgbClr val="402004"/>
                </a:solidFill>
                <a:latin typeface="Tahoma"/>
                <a:cs typeface="Tahoma"/>
              </a:rPr>
              <a:t>parents</a:t>
            </a:r>
            <a:r>
              <a:rPr sz="641" spc="61" dirty="0">
                <a:solidFill>
                  <a:srgbClr val="402004"/>
                </a:solidFill>
                <a:latin typeface="Tahoma"/>
                <a:cs typeface="Tahoma"/>
              </a:rPr>
              <a:t> </a:t>
            </a:r>
            <a:r>
              <a:rPr sz="641" dirty="0">
                <a:solidFill>
                  <a:srgbClr val="402004"/>
                </a:solidFill>
                <a:latin typeface="Tahoma"/>
                <a:cs typeface="Tahoma"/>
              </a:rPr>
              <a:t>gave</a:t>
            </a:r>
            <a:r>
              <a:rPr sz="641" spc="61" dirty="0">
                <a:solidFill>
                  <a:srgbClr val="402004"/>
                </a:solidFill>
                <a:latin typeface="Tahoma"/>
                <a:cs typeface="Tahoma"/>
              </a:rPr>
              <a:t> </a:t>
            </a:r>
            <a:r>
              <a:rPr sz="641" dirty="0">
                <a:solidFill>
                  <a:srgbClr val="402004"/>
                </a:solidFill>
                <a:latin typeface="Tahoma"/>
                <a:cs typeface="Tahoma"/>
              </a:rPr>
              <a:t>very</a:t>
            </a:r>
            <a:r>
              <a:rPr sz="641" spc="64" dirty="0">
                <a:solidFill>
                  <a:srgbClr val="402004"/>
                </a:solidFill>
                <a:latin typeface="Tahoma"/>
                <a:cs typeface="Tahoma"/>
              </a:rPr>
              <a:t> </a:t>
            </a:r>
            <a:r>
              <a:rPr sz="641" dirty="0">
                <a:solidFill>
                  <a:srgbClr val="402004"/>
                </a:solidFill>
                <a:latin typeface="Tahoma"/>
                <a:cs typeface="Tahoma"/>
              </a:rPr>
              <a:t>positive</a:t>
            </a:r>
            <a:r>
              <a:rPr sz="641" spc="61" dirty="0">
                <a:solidFill>
                  <a:srgbClr val="402004"/>
                </a:solidFill>
                <a:latin typeface="Tahoma"/>
                <a:cs typeface="Tahoma"/>
              </a:rPr>
              <a:t> </a:t>
            </a:r>
            <a:r>
              <a:rPr sz="641" dirty="0">
                <a:solidFill>
                  <a:srgbClr val="402004"/>
                </a:solidFill>
                <a:latin typeface="Tahoma"/>
                <a:cs typeface="Tahoma"/>
              </a:rPr>
              <a:t>feedback</a:t>
            </a:r>
            <a:r>
              <a:rPr sz="641" spc="61" dirty="0">
                <a:solidFill>
                  <a:srgbClr val="402004"/>
                </a:solidFill>
                <a:latin typeface="Tahoma"/>
                <a:cs typeface="Tahoma"/>
              </a:rPr>
              <a:t> </a:t>
            </a:r>
            <a:r>
              <a:rPr sz="641" spc="-6" dirty="0">
                <a:solidFill>
                  <a:srgbClr val="402004"/>
                </a:solidFill>
                <a:latin typeface="Tahoma"/>
                <a:cs typeface="Tahoma"/>
              </a:rPr>
              <a:t>saying </a:t>
            </a:r>
            <a:r>
              <a:rPr sz="641" dirty="0">
                <a:solidFill>
                  <a:srgbClr val="402004"/>
                </a:solidFill>
                <a:latin typeface="Tahoma"/>
                <a:cs typeface="Tahoma"/>
              </a:rPr>
              <a:t>they</a:t>
            </a:r>
            <a:r>
              <a:rPr sz="641" spc="42" dirty="0">
                <a:solidFill>
                  <a:srgbClr val="402004"/>
                </a:solidFill>
                <a:latin typeface="Tahoma"/>
                <a:cs typeface="Tahoma"/>
              </a:rPr>
              <a:t> </a:t>
            </a:r>
            <a:r>
              <a:rPr sz="641" dirty="0">
                <a:solidFill>
                  <a:srgbClr val="402004"/>
                </a:solidFill>
                <a:latin typeface="Tahoma"/>
                <a:cs typeface="Tahoma"/>
              </a:rPr>
              <a:t>had</a:t>
            </a:r>
            <a:r>
              <a:rPr sz="641" spc="42" dirty="0">
                <a:solidFill>
                  <a:srgbClr val="402004"/>
                </a:solidFill>
                <a:latin typeface="Tahoma"/>
                <a:cs typeface="Tahoma"/>
              </a:rPr>
              <a:t> </a:t>
            </a:r>
            <a:r>
              <a:rPr sz="641" dirty="0">
                <a:solidFill>
                  <a:srgbClr val="402004"/>
                </a:solidFill>
                <a:latin typeface="Tahoma"/>
                <a:cs typeface="Tahoma"/>
              </a:rPr>
              <a:t>good</a:t>
            </a:r>
            <a:r>
              <a:rPr sz="641" spc="42" dirty="0">
                <a:solidFill>
                  <a:srgbClr val="402004"/>
                </a:solidFill>
                <a:latin typeface="Tahoma"/>
                <a:cs typeface="Tahoma"/>
              </a:rPr>
              <a:t> </a:t>
            </a:r>
            <a:r>
              <a:rPr sz="641" dirty="0">
                <a:solidFill>
                  <a:srgbClr val="402004"/>
                </a:solidFill>
                <a:latin typeface="Tahoma"/>
                <a:cs typeface="Tahoma"/>
              </a:rPr>
              <a:t>communication</a:t>
            </a:r>
            <a:r>
              <a:rPr sz="641" spc="42" dirty="0">
                <a:solidFill>
                  <a:srgbClr val="402004"/>
                </a:solidFill>
                <a:latin typeface="Tahoma"/>
                <a:cs typeface="Tahoma"/>
              </a:rPr>
              <a:t> </a:t>
            </a:r>
            <a:r>
              <a:rPr sz="641" dirty="0">
                <a:solidFill>
                  <a:srgbClr val="402004"/>
                </a:solidFill>
                <a:latin typeface="Tahoma"/>
                <a:cs typeface="Tahoma"/>
              </a:rPr>
              <a:t>with</a:t>
            </a:r>
            <a:r>
              <a:rPr sz="641" spc="42" dirty="0">
                <a:solidFill>
                  <a:srgbClr val="402004"/>
                </a:solidFill>
                <a:latin typeface="Tahoma"/>
                <a:cs typeface="Tahoma"/>
              </a:rPr>
              <a:t> </a:t>
            </a:r>
            <a:r>
              <a:rPr sz="641" dirty="0">
                <a:solidFill>
                  <a:srgbClr val="402004"/>
                </a:solidFill>
                <a:latin typeface="Tahoma"/>
                <a:cs typeface="Tahoma"/>
              </a:rPr>
              <a:t>the</a:t>
            </a:r>
            <a:r>
              <a:rPr sz="641" spc="42" dirty="0">
                <a:solidFill>
                  <a:srgbClr val="402004"/>
                </a:solidFill>
                <a:latin typeface="Tahoma"/>
                <a:cs typeface="Tahoma"/>
              </a:rPr>
              <a:t> </a:t>
            </a:r>
            <a:r>
              <a:rPr sz="641" dirty="0">
                <a:solidFill>
                  <a:srgbClr val="402004"/>
                </a:solidFill>
                <a:latin typeface="Tahoma"/>
                <a:cs typeface="Tahoma"/>
              </a:rPr>
              <a:t>school</a:t>
            </a:r>
            <a:r>
              <a:rPr sz="641" spc="42" dirty="0">
                <a:solidFill>
                  <a:srgbClr val="402004"/>
                </a:solidFill>
                <a:latin typeface="Tahoma"/>
                <a:cs typeface="Tahoma"/>
              </a:rPr>
              <a:t> </a:t>
            </a:r>
            <a:r>
              <a:rPr sz="641" dirty="0">
                <a:solidFill>
                  <a:srgbClr val="402004"/>
                </a:solidFill>
                <a:latin typeface="Tahoma"/>
                <a:cs typeface="Tahoma"/>
              </a:rPr>
              <a:t>and</a:t>
            </a:r>
            <a:r>
              <a:rPr sz="641" spc="45" dirty="0">
                <a:solidFill>
                  <a:srgbClr val="402004"/>
                </a:solidFill>
                <a:latin typeface="Tahoma"/>
                <a:cs typeface="Tahoma"/>
              </a:rPr>
              <a:t> </a:t>
            </a:r>
            <a:r>
              <a:rPr sz="641" dirty="0">
                <a:solidFill>
                  <a:srgbClr val="402004"/>
                </a:solidFill>
                <a:latin typeface="Tahoma"/>
                <a:cs typeface="Tahoma"/>
              </a:rPr>
              <a:t>know</a:t>
            </a:r>
            <a:r>
              <a:rPr sz="641" spc="42" dirty="0">
                <a:solidFill>
                  <a:srgbClr val="402004"/>
                </a:solidFill>
                <a:latin typeface="Tahoma"/>
                <a:cs typeface="Tahoma"/>
              </a:rPr>
              <a:t> </a:t>
            </a:r>
            <a:r>
              <a:rPr sz="641" spc="-16" dirty="0">
                <a:solidFill>
                  <a:srgbClr val="402004"/>
                </a:solidFill>
                <a:latin typeface="Tahoma"/>
                <a:cs typeface="Tahoma"/>
              </a:rPr>
              <a:t>how </a:t>
            </a:r>
            <a:r>
              <a:rPr sz="641" dirty="0">
                <a:solidFill>
                  <a:srgbClr val="402004"/>
                </a:solidFill>
                <a:latin typeface="Tahoma"/>
                <a:cs typeface="Tahoma"/>
              </a:rPr>
              <a:t>well</a:t>
            </a:r>
            <a:r>
              <a:rPr sz="641" spc="179" dirty="0">
                <a:solidFill>
                  <a:srgbClr val="402004"/>
                </a:solidFill>
                <a:latin typeface="Tahoma"/>
                <a:cs typeface="Tahoma"/>
              </a:rPr>
              <a:t> </a:t>
            </a:r>
            <a:r>
              <a:rPr sz="641" dirty="0">
                <a:solidFill>
                  <a:srgbClr val="402004"/>
                </a:solidFill>
                <a:latin typeface="Tahoma"/>
                <a:cs typeface="Tahoma"/>
              </a:rPr>
              <a:t>their</a:t>
            </a:r>
            <a:r>
              <a:rPr sz="641" spc="183" dirty="0">
                <a:solidFill>
                  <a:srgbClr val="402004"/>
                </a:solidFill>
                <a:latin typeface="Tahoma"/>
                <a:cs typeface="Tahoma"/>
              </a:rPr>
              <a:t> </a:t>
            </a:r>
            <a:r>
              <a:rPr sz="641" dirty="0">
                <a:solidFill>
                  <a:srgbClr val="402004"/>
                </a:solidFill>
                <a:latin typeface="Tahoma"/>
                <a:cs typeface="Tahoma"/>
              </a:rPr>
              <a:t>child</a:t>
            </a:r>
            <a:r>
              <a:rPr sz="641" spc="179" dirty="0">
                <a:solidFill>
                  <a:srgbClr val="402004"/>
                </a:solidFill>
                <a:latin typeface="Tahoma"/>
                <a:cs typeface="Tahoma"/>
              </a:rPr>
              <a:t> </a:t>
            </a:r>
            <a:r>
              <a:rPr sz="641" dirty="0">
                <a:solidFill>
                  <a:srgbClr val="402004"/>
                </a:solidFill>
                <a:latin typeface="Tahoma"/>
                <a:cs typeface="Tahoma"/>
              </a:rPr>
              <a:t>is</a:t>
            </a:r>
            <a:r>
              <a:rPr sz="641" spc="183" dirty="0">
                <a:solidFill>
                  <a:srgbClr val="402004"/>
                </a:solidFill>
                <a:latin typeface="Tahoma"/>
                <a:cs typeface="Tahoma"/>
              </a:rPr>
              <a:t> </a:t>
            </a:r>
            <a:r>
              <a:rPr sz="641" dirty="0">
                <a:solidFill>
                  <a:srgbClr val="402004"/>
                </a:solidFill>
                <a:latin typeface="Tahoma"/>
                <a:cs typeface="Tahoma"/>
              </a:rPr>
              <a:t>doing.</a:t>
            </a:r>
            <a:r>
              <a:rPr sz="641" spc="179" dirty="0">
                <a:solidFill>
                  <a:srgbClr val="402004"/>
                </a:solidFill>
                <a:latin typeface="Tahoma"/>
                <a:cs typeface="Tahoma"/>
              </a:rPr>
              <a:t> </a:t>
            </a:r>
            <a:r>
              <a:rPr sz="641" dirty="0">
                <a:solidFill>
                  <a:srgbClr val="402004"/>
                </a:solidFill>
                <a:latin typeface="Tahoma"/>
                <a:cs typeface="Tahoma"/>
              </a:rPr>
              <a:t>The</a:t>
            </a:r>
            <a:r>
              <a:rPr sz="641" spc="183" dirty="0">
                <a:solidFill>
                  <a:srgbClr val="402004"/>
                </a:solidFill>
                <a:latin typeface="Tahoma"/>
                <a:cs typeface="Tahoma"/>
              </a:rPr>
              <a:t> </a:t>
            </a:r>
            <a:r>
              <a:rPr sz="641" dirty="0">
                <a:solidFill>
                  <a:srgbClr val="402004"/>
                </a:solidFill>
                <a:latin typeface="Tahoma"/>
                <a:cs typeface="Tahoma"/>
              </a:rPr>
              <a:t>parents</a:t>
            </a:r>
            <a:r>
              <a:rPr sz="641" spc="179" dirty="0">
                <a:solidFill>
                  <a:srgbClr val="402004"/>
                </a:solidFill>
                <a:latin typeface="Tahoma"/>
                <a:cs typeface="Tahoma"/>
              </a:rPr>
              <a:t> </a:t>
            </a:r>
            <a:r>
              <a:rPr sz="641" dirty="0">
                <a:solidFill>
                  <a:srgbClr val="402004"/>
                </a:solidFill>
                <a:latin typeface="Tahoma"/>
                <a:cs typeface="Tahoma"/>
              </a:rPr>
              <a:t>asked</a:t>
            </a:r>
            <a:r>
              <a:rPr sz="641" spc="183" dirty="0">
                <a:solidFill>
                  <a:srgbClr val="402004"/>
                </a:solidFill>
                <a:latin typeface="Tahoma"/>
                <a:cs typeface="Tahoma"/>
              </a:rPr>
              <a:t> </a:t>
            </a:r>
            <a:r>
              <a:rPr sz="641" dirty="0">
                <a:solidFill>
                  <a:srgbClr val="402004"/>
                </a:solidFill>
                <a:latin typeface="Tahoma"/>
                <a:cs typeface="Tahoma"/>
              </a:rPr>
              <a:t>the</a:t>
            </a:r>
            <a:r>
              <a:rPr sz="641" spc="179" dirty="0">
                <a:solidFill>
                  <a:srgbClr val="402004"/>
                </a:solidFill>
                <a:latin typeface="Tahoma"/>
                <a:cs typeface="Tahoma"/>
              </a:rPr>
              <a:t> </a:t>
            </a:r>
            <a:r>
              <a:rPr sz="641" dirty="0">
                <a:solidFill>
                  <a:srgbClr val="402004"/>
                </a:solidFill>
                <a:latin typeface="Tahoma"/>
                <a:cs typeface="Tahoma"/>
              </a:rPr>
              <a:t>school</a:t>
            </a:r>
            <a:r>
              <a:rPr sz="641" spc="183" dirty="0">
                <a:solidFill>
                  <a:srgbClr val="402004"/>
                </a:solidFill>
                <a:latin typeface="Tahoma"/>
                <a:cs typeface="Tahoma"/>
              </a:rPr>
              <a:t> </a:t>
            </a:r>
            <a:r>
              <a:rPr sz="641" spc="-16" dirty="0">
                <a:solidFill>
                  <a:srgbClr val="402004"/>
                </a:solidFill>
                <a:latin typeface="Tahoma"/>
                <a:cs typeface="Tahoma"/>
              </a:rPr>
              <a:t>to </a:t>
            </a:r>
            <a:r>
              <a:rPr sz="641" dirty="0">
                <a:solidFill>
                  <a:srgbClr val="402004"/>
                </a:solidFill>
                <a:latin typeface="Tahoma"/>
                <a:cs typeface="Tahoma"/>
              </a:rPr>
              <a:t>consider</a:t>
            </a:r>
            <a:r>
              <a:rPr sz="641" spc="35" dirty="0">
                <a:solidFill>
                  <a:srgbClr val="402004"/>
                </a:solidFill>
                <a:latin typeface="Tahoma"/>
                <a:cs typeface="Tahoma"/>
              </a:rPr>
              <a:t> </a:t>
            </a:r>
            <a:r>
              <a:rPr sz="641" dirty="0">
                <a:solidFill>
                  <a:srgbClr val="402004"/>
                </a:solidFill>
                <a:latin typeface="Tahoma"/>
                <a:cs typeface="Tahoma"/>
              </a:rPr>
              <a:t>the</a:t>
            </a:r>
            <a:r>
              <a:rPr sz="641" spc="35" dirty="0">
                <a:solidFill>
                  <a:srgbClr val="402004"/>
                </a:solidFill>
                <a:latin typeface="Tahoma"/>
                <a:cs typeface="Tahoma"/>
              </a:rPr>
              <a:t> </a:t>
            </a:r>
            <a:r>
              <a:rPr sz="641" dirty="0">
                <a:solidFill>
                  <a:srgbClr val="402004"/>
                </a:solidFill>
                <a:latin typeface="Tahoma"/>
                <a:cs typeface="Tahoma"/>
              </a:rPr>
              <a:t>introduction</a:t>
            </a:r>
            <a:r>
              <a:rPr sz="641" spc="35" dirty="0">
                <a:solidFill>
                  <a:srgbClr val="402004"/>
                </a:solidFill>
                <a:latin typeface="Tahoma"/>
                <a:cs typeface="Tahoma"/>
              </a:rPr>
              <a:t> </a:t>
            </a:r>
            <a:r>
              <a:rPr sz="641" dirty="0">
                <a:solidFill>
                  <a:srgbClr val="402004"/>
                </a:solidFill>
                <a:latin typeface="Tahoma"/>
                <a:cs typeface="Tahoma"/>
              </a:rPr>
              <a:t>of</a:t>
            </a:r>
            <a:r>
              <a:rPr sz="641" spc="35" dirty="0">
                <a:solidFill>
                  <a:srgbClr val="402004"/>
                </a:solidFill>
                <a:latin typeface="Tahoma"/>
                <a:cs typeface="Tahoma"/>
              </a:rPr>
              <a:t> </a:t>
            </a:r>
            <a:r>
              <a:rPr sz="641" dirty="0">
                <a:solidFill>
                  <a:srgbClr val="402004"/>
                </a:solidFill>
                <a:latin typeface="Tahoma"/>
                <a:cs typeface="Tahoma"/>
              </a:rPr>
              <a:t>a</a:t>
            </a:r>
            <a:r>
              <a:rPr sz="641" spc="38" dirty="0">
                <a:solidFill>
                  <a:srgbClr val="402004"/>
                </a:solidFill>
                <a:latin typeface="Tahoma"/>
                <a:cs typeface="Tahoma"/>
              </a:rPr>
              <a:t> </a:t>
            </a:r>
            <a:r>
              <a:rPr sz="641" dirty="0">
                <a:solidFill>
                  <a:srgbClr val="402004"/>
                </a:solidFill>
                <a:latin typeface="Tahoma"/>
                <a:cs typeface="Tahoma"/>
              </a:rPr>
              <a:t>clip-on</a:t>
            </a:r>
            <a:r>
              <a:rPr sz="641" spc="35" dirty="0">
                <a:solidFill>
                  <a:srgbClr val="402004"/>
                </a:solidFill>
                <a:latin typeface="Tahoma"/>
                <a:cs typeface="Tahoma"/>
              </a:rPr>
              <a:t> </a:t>
            </a:r>
            <a:r>
              <a:rPr sz="641" dirty="0">
                <a:solidFill>
                  <a:srgbClr val="402004"/>
                </a:solidFill>
                <a:latin typeface="Tahoma"/>
                <a:cs typeface="Tahoma"/>
              </a:rPr>
              <a:t>tie</a:t>
            </a:r>
            <a:r>
              <a:rPr sz="641" spc="35" dirty="0">
                <a:solidFill>
                  <a:srgbClr val="402004"/>
                </a:solidFill>
                <a:latin typeface="Tahoma"/>
                <a:cs typeface="Tahoma"/>
              </a:rPr>
              <a:t> </a:t>
            </a:r>
            <a:r>
              <a:rPr sz="641" dirty="0">
                <a:solidFill>
                  <a:srgbClr val="402004"/>
                </a:solidFill>
                <a:latin typeface="Tahoma"/>
                <a:cs typeface="Tahoma"/>
              </a:rPr>
              <a:t>for</a:t>
            </a:r>
            <a:r>
              <a:rPr sz="641" spc="35" dirty="0">
                <a:solidFill>
                  <a:srgbClr val="402004"/>
                </a:solidFill>
                <a:latin typeface="Tahoma"/>
                <a:cs typeface="Tahoma"/>
              </a:rPr>
              <a:t> </a:t>
            </a:r>
            <a:r>
              <a:rPr sz="641" dirty="0">
                <a:solidFill>
                  <a:srgbClr val="402004"/>
                </a:solidFill>
                <a:latin typeface="Tahoma"/>
                <a:cs typeface="Tahoma"/>
              </a:rPr>
              <a:t>uniform,</a:t>
            </a:r>
            <a:r>
              <a:rPr sz="641" spc="38" dirty="0">
                <a:solidFill>
                  <a:srgbClr val="402004"/>
                </a:solidFill>
                <a:latin typeface="Tahoma"/>
                <a:cs typeface="Tahoma"/>
              </a:rPr>
              <a:t> </a:t>
            </a:r>
            <a:r>
              <a:rPr sz="641" dirty="0">
                <a:solidFill>
                  <a:srgbClr val="402004"/>
                </a:solidFill>
                <a:latin typeface="Tahoma"/>
                <a:cs typeface="Tahoma"/>
              </a:rPr>
              <a:t>and</a:t>
            </a:r>
            <a:r>
              <a:rPr sz="641" spc="35" dirty="0">
                <a:solidFill>
                  <a:srgbClr val="402004"/>
                </a:solidFill>
                <a:latin typeface="Tahoma"/>
                <a:cs typeface="Tahoma"/>
              </a:rPr>
              <a:t> </a:t>
            </a:r>
            <a:r>
              <a:rPr sz="641" spc="-13" dirty="0">
                <a:solidFill>
                  <a:srgbClr val="402004"/>
                </a:solidFill>
                <a:latin typeface="Tahoma"/>
                <a:cs typeface="Tahoma"/>
              </a:rPr>
              <a:t>also </a:t>
            </a:r>
            <a:r>
              <a:rPr sz="641" dirty="0">
                <a:solidFill>
                  <a:srgbClr val="402004"/>
                </a:solidFill>
                <a:latin typeface="Tahoma"/>
                <a:cs typeface="Tahoma"/>
              </a:rPr>
              <a:t>the</a:t>
            </a:r>
            <a:r>
              <a:rPr sz="641" spc="45" dirty="0">
                <a:solidFill>
                  <a:srgbClr val="402004"/>
                </a:solidFill>
                <a:latin typeface="Tahoma"/>
                <a:cs typeface="Tahoma"/>
              </a:rPr>
              <a:t> </a:t>
            </a:r>
            <a:r>
              <a:rPr sz="641" dirty="0">
                <a:solidFill>
                  <a:srgbClr val="402004"/>
                </a:solidFill>
                <a:latin typeface="Tahoma"/>
                <a:cs typeface="Tahoma"/>
              </a:rPr>
              <a:t>inclusion</a:t>
            </a:r>
            <a:r>
              <a:rPr sz="641" spc="45" dirty="0">
                <a:solidFill>
                  <a:srgbClr val="402004"/>
                </a:solidFill>
                <a:latin typeface="Tahoma"/>
                <a:cs typeface="Tahoma"/>
              </a:rPr>
              <a:t> </a:t>
            </a:r>
            <a:r>
              <a:rPr sz="641" dirty="0">
                <a:solidFill>
                  <a:srgbClr val="402004"/>
                </a:solidFill>
                <a:latin typeface="Tahoma"/>
                <a:cs typeface="Tahoma"/>
              </a:rPr>
              <a:t>of</a:t>
            </a:r>
            <a:r>
              <a:rPr sz="641" spc="48" dirty="0">
                <a:solidFill>
                  <a:srgbClr val="402004"/>
                </a:solidFill>
                <a:latin typeface="Tahoma"/>
                <a:cs typeface="Tahoma"/>
              </a:rPr>
              <a:t> </a:t>
            </a:r>
            <a:r>
              <a:rPr sz="641" dirty="0">
                <a:solidFill>
                  <a:srgbClr val="402004"/>
                </a:solidFill>
                <a:latin typeface="Tahoma"/>
                <a:cs typeface="Tahoma"/>
              </a:rPr>
              <a:t>ARP</a:t>
            </a:r>
            <a:r>
              <a:rPr sz="641" spc="45" dirty="0">
                <a:solidFill>
                  <a:srgbClr val="402004"/>
                </a:solidFill>
                <a:latin typeface="Tahoma"/>
                <a:cs typeface="Tahoma"/>
              </a:rPr>
              <a:t> </a:t>
            </a:r>
            <a:r>
              <a:rPr sz="641" dirty="0">
                <a:solidFill>
                  <a:srgbClr val="402004"/>
                </a:solidFill>
                <a:latin typeface="Tahoma"/>
                <a:cs typeface="Tahoma"/>
              </a:rPr>
              <a:t>students</a:t>
            </a:r>
            <a:r>
              <a:rPr sz="641" spc="48" dirty="0">
                <a:solidFill>
                  <a:srgbClr val="402004"/>
                </a:solidFill>
                <a:latin typeface="Tahoma"/>
                <a:cs typeface="Tahoma"/>
              </a:rPr>
              <a:t> </a:t>
            </a:r>
            <a:r>
              <a:rPr sz="641" dirty="0">
                <a:solidFill>
                  <a:srgbClr val="402004"/>
                </a:solidFill>
                <a:latin typeface="Tahoma"/>
                <a:cs typeface="Tahoma"/>
              </a:rPr>
              <a:t>in</a:t>
            </a:r>
            <a:r>
              <a:rPr sz="641" spc="45" dirty="0">
                <a:solidFill>
                  <a:srgbClr val="402004"/>
                </a:solidFill>
                <a:latin typeface="Tahoma"/>
                <a:cs typeface="Tahoma"/>
              </a:rPr>
              <a:t> </a:t>
            </a:r>
            <a:r>
              <a:rPr sz="641" dirty="0">
                <a:solidFill>
                  <a:srgbClr val="402004"/>
                </a:solidFill>
                <a:latin typeface="Tahoma"/>
                <a:cs typeface="Tahoma"/>
              </a:rPr>
              <a:t>the</a:t>
            </a:r>
            <a:r>
              <a:rPr sz="641" spc="48" dirty="0">
                <a:solidFill>
                  <a:srgbClr val="402004"/>
                </a:solidFill>
                <a:latin typeface="Tahoma"/>
                <a:cs typeface="Tahoma"/>
              </a:rPr>
              <a:t> </a:t>
            </a:r>
            <a:r>
              <a:rPr sz="641" dirty="0">
                <a:solidFill>
                  <a:srgbClr val="402004"/>
                </a:solidFill>
                <a:latin typeface="Tahoma"/>
                <a:cs typeface="Tahoma"/>
              </a:rPr>
              <a:t>school</a:t>
            </a:r>
            <a:r>
              <a:rPr sz="641" spc="45" dirty="0">
                <a:solidFill>
                  <a:srgbClr val="402004"/>
                </a:solidFill>
                <a:latin typeface="Tahoma"/>
                <a:cs typeface="Tahoma"/>
              </a:rPr>
              <a:t> </a:t>
            </a:r>
            <a:r>
              <a:rPr sz="641" dirty="0">
                <a:solidFill>
                  <a:srgbClr val="402004"/>
                </a:solidFill>
                <a:latin typeface="Tahoma"/>
                <a:cs typeface="Tahoma"/>
              </a:rPr>
              <a:t>newsletter</a:t>
            </a:r>
            <a:r>
              <a:rPr sz="641" spc="48" dirty="0">
                <a:solidFill>
                  <a:srgbClr val="402004"/>
                </a:solidFill>
                <a:latin typeface="Tahoma"/>
                <a:cs typeface="Tahoma"/>
              </a:rPr>
              <a:t> </a:t>
            </a:r>
            <a:r>
              <a:rPr sz="641" dirty="0">
                <a:solidFill>
                  <a:srgbClr val="402004"/>
                </a:solidFill>
                <a:latin typeface="Tahoma"/>
                <a:cs typeface="Tahoma"/>
              </a:rPr>
              <a:t>so</a:t>
            </a:r>
            <a:r>
              <a:rPr sz="641" spc="45" dirty="0">
                <a:solidFill>
                  <a:srgbClr val="402004"/>
                </a:solidFill>
                <a:latin typeface="Tahoma"/>
                <a:cs typeface="Tahoma"/>
              </a:rPr>
              <a:t> </a:t>
            </a:r>
            <a:r>
              <a:rPr sz="641" spc="-13" dirty="0">
                <a:solidFill>
                  <a:srgbClr val="402004"/>
                </a:solidFill>
                <a:latin typeface="Tahoma"/>
                <a:cs typeface="Tahoma"/>
              </a:rPr>
              <a:t>that </a:t>
            </a:r>
            <a:r>
              <a:rPr sz="641" dirty="0">
                <a:solidFill>
                  <a:srgbClr val="402004"/>
                </a:solidFill>
                <a:latin typeface="Tahoma"/>
                <a:cs typeface="Tahoma"/>
              </a:rPr>
              <a:t>the</a:t>
            </a:r>
            <a:r>
              <a:rPr sz="641" spc="96" dirty="0">
                <a:solidFill>
                  <a:srgbClr val="402004"/>
                </a:solidFill>
                <a:latin typeface="Tahoma"/>
                <a:cs typeface="Tahoma"/>
              </a:rPr>
              <a:t> </a:t>
            </a:r>
            <a:r>
              <a:rPr sz="641" dirty="0">
                <a:solidFill>
                  <a:srgbClr val="402004"/>
                </a:solidFill>
                <a:latin typeface="Tahoma"/>
                <a:cs typeface="Tahoma"/>
              </a:rPr>
              <a:t>whole</a:t>
            </a:r>
            <a:r>
              <a:rPr sz="641" spc="96" dirty="0">
                <a:solidFill>
                  <a:srgbClr val="402004"/>
                </a:solidFill>
                <a:latin typeface="Tahoma"/>
                <a:cs typeface="Tahoma"/>
              </a:rPr>
              <a:t> </a:t>
            </a:r>
            <a:r>
              <a:rPr sz="641" dirty="0">
                <a:solidFill>
                  <a:srgbClr val="402004"/>
                </a:solidFill>
                <a:latin typeface="Tahoma"/>
                <a:cs typeface="Tahoma"/>
              </a:rPr>
              <a:t>school</a:t>
            </a:r>
            <a:r>
              <a:rPr sz="641" spc="99" dirty="0">
                <a:solidFill>
                  <a:srgbClr val="402004"/>
                </a:solidFill>
                <a:latin typeface="Tahoma"/>
                <a:cs typeface="Tahoma"/>
              </a:rPr>
              <a:t> </a:t>
            </a:r>
            <a:r>
              <a:rPr sz="641" dirty="0">
                <a:solidFill>
                  <a:srgbClr val="402004"/>
                </a:solidFill>
                <a:latin typeface="Tahoma"/>
                <a:cs typeface="Tahoma"/>
              </a:rPr>
              <a:t>community</a:t>
            </a:r>
            <a:r>
              <a:rPr sz="641" spc="96" dirty="0">
                <a:solidFill>
                  <a:srgbClr val="402004"/>
                </a:solidFill>
                <a:latin typeface="Tahoma"/>
                <a:cs typeface="Tahoma"/>
              </a:rPr>
              <a:t> </a:t>
            </a:r>
            <a:r>
              <a:rPr sz="641" dirty="0">
                <a:solidFill>
                  <a:srgbClr val="402004"/>
                </a:solidFill>
                <a:latin typeface="Tahoma"/>
                <a:cs typeface="Tahoma"/>
              </a:rPr>
              <a:t>are</a:t>
            </a:r>
            <a:r>
              <a:rPr sz="641" spc="96" dirty="0">
                <a:solidFill>
                  <a:srgbClr val="402004"/>
                </a:solidFill>
                <a:latin typeface="Tahoma"/>
                <a:cs typeface="Tahoma"/>
              </a:rPr>
              <a:t> </a:t>
            </a:r>
            <a:r>
              <a:rPr sz="641" dirty="0">
                <a:solidFill>
                  <a:srgbClr val="402004"/>
                </a:solidFill>
                <a:latin typeface="Tahoma"/>
                <a:cs typeface="Tahoma"/>
              </a:rPr>
              <a:t>aware</a:t>
            </a:r>
            <a:r>
              <a:rPr sz="641" spc="99" dirty="0">
                <a:solidFill>
                  <a:srgbClr val="402004"/>
                </a:solidFill>
                <a:latin typeface="Tahoma"/>
                <a:cs typeface="Tahoma"/>
              </a:rPr>
              <a:t> </a:t>
            </a:r>
            <a:r>
              <a:rPr sz="641" dirty="0">
                <a:solidFill>
                  <a:srgbClr val="402004"/>
                </a:solidFill>
                <a:latin typeface="Tahoma"/>
                <a:cs typeface="Tahoma"/>
              </a:rPr>
              <a:t>of</a:t>
            </a:r>
            <a:r>
              <a:rPr sz="641" spc="96" dirty="0">
                <a:solidFill>
                  <a:srgbClr val="402004"/>
                </a:solidFill>
                <a:latin typeface="Tahoma"/>
                <a:cs typeface="Tahoma"/>
              </a:rPr>
              <a:t> </a:t>
            </a:r>
            <a:r>
              <a:rPr sz="641" dirty="0">
                <a:solidFill>
                  <a:srgbClr val="402004"/>
                </a:solidFill>
                <a:latin typeface="Tahoma"/>
                <a:cs typeface="Tahoma"/>
              </a:rPr>
              <a:t>the</a:t>
            </a:r>
            <a:r>
              <a:rPr sz="641" spc="96" dirty="0">
                <a:solidFill>
                  <a:srgbClr val="402004"/>
                </a:solidFill>
                <a:latin typeface="Tahoma"/>
                <a:cs typeface="Tahoma"/>
              </a:rPr>
              <a:t> </a:t>
            </a:r>
            <a:r>
              <a:rPr sz="641" dirty="0">
                <a:solidFill>
                  <a:srgbClr val="402004"/>
                </a:solidFill>
                <a:latin typeface="Tahoma"/>
                <a:cs typeface="Tahoma"/>
              </a:rPr>
              <a:t>ARP</a:t>
            </a:r>
            <a:r>
              <a:rPr sz="641" spc="99" dirty="0">
                <a:solidFill>
                  <a:srgbClr val="402004"/>
                </a:solidFill>
                <a:latin typeface="Tahoma"/>
                <a:cs typeface="Tahoma"/>
              </a:rPr>
              <a:t> </a:t>
            </a:r>
            <a:r>
              <a:rPr sz="641" spc="-6" dirty="0">
                <a:solidFill>
                  <a:srgbClr val="402004"/>
                </a:solidFill>
                <a:latin typeface="Tahoma"/>
                <a:cs typeface="Tahoma"/>
              </a:rPr>
              <a:t>students </a:t>
            </a:r>
            <a:r>
              <a:rPr sz="641" dirty="0">
                <a:solidFill>
                  <a:srgbClr val="402004"/>
                </a:solidFill>
                <a:latin typeface="Tahoma"/>
                <a:cs typeface="Tahoma"/>
              </a:rPr>
              <a:t>and</a:t>
            </a:r>
            <a:r>
              <a:rPr sz="641" spc="87" dirty="0">
                <a:solidFill>
                  <a:srgbClr val="402004"/>
                </a:solidFill>
                <a:latin typeface="Tahoma"/>
                <a:cs typeface="Tahoma"/>
              </a:rPr>
              <a:t> </a:t>
            </a:r>
            <a:r>
              <a:rPr sz="641" dirty="0">
                <a:solidFill>
                  <a:srgbClr val="402004"/>
                </a:solidFill>
                <a:latin typeface="Tahoma"/>
                <a:cs typeface="Tahoma"/>
              </a:rPr>
              <a:t>their</a:t>
            </a:r>
            <a:r>
              <a:rPr sz="641" spc="90" dirty="0">
                <a:solidFill>
                  <a:srgbClr val="402004"/>
                </a:solidFill>
                <a:latin typeface="Tahoma"/>
                <a:cs typeface="Tahoma"/>
              </a:rPr>
              <a:t> </a:t>
            </a:r>
            <a:r>
              <a:rPr sz="641" dirty="0">
                <a:solidFill>
                  <a:srgbClr val="402004"/>
                </a:solidFill>
                <a:latin typeface="Tahoma"/>
                <a:cs typeface="Tahoma"/>
              </a:rPr>
              <a:t>achievements.</a:t>
            </a:r>
            <a:r>
              <a:rPr sz="641" spc="87" dirty="0">
                <a:solidFill>
                  <a:srgbClr val="402004"/>
                </a:solidFill>
                <a:latin typeface="Tahoma"/>
                <a:cs typeface="Tahoma"/>
              </a:rPr>
              <a:t> </a:t>
            </a:r>
            <a:r>
              <a:rPr sz="641" spc="38" dirty="0">
                <a:solidFill>
                  <a:srgbClr val="402004"/>
                </a:solidFill>
                <a:latin typeface="Tahoma"/>
                <a:cs typeface="Tahoma"/>
              </a:rPr>
              <a:t>We</a:t>
            </a:r>
            <a:r>
              <a:rPr sz="641" spc="90" dirty="0">
                <a:solidFill>
                  <a:srgbClr val="402004"/>
                </a:solidFill>
                <a:latin typeface="Tahoma"/>
                <a:cs typeface="Tahoma"/>
              </a:rPr>
              <a:t> </a:t>
            </a:r>
            <a:r>
              <a:rPr sz="641" dirty="0">
                <a:solidFill>
                  <a:srgbClr val="402004"/>
                </a:solidFill>
                <a:latin typeface="Tahoma"/>
                <a:cs typeface="Tahoma"/>
              </a:rPr>
              <a:t>passed</a:t>
            </a:r>
            <a:r>
              <a:rPr sz="641" spc="87" dirty="0">
                <a:solidFill>
                  <a:srgbClr val="402004"/>
                </a:solidFill>
                <a:latin typeface="Tahoma"/>
                <a:cs typeface="Tahoma"/>
              </a:rPr>
              <a:t> </a:t>
            </a:r>
            <a:r>
              <a:rPr sz="641" dirty="0">
                <a:solidFill>
                  <a:srgbClr val="402004"/>
                </a:solidFill>
                <a:latin typeface="Tahoma"/>
                <a:cs typeface="Tahoma"/>
              </a:rPr>
              <a:t>this</a:t>
            </a:r>
            <a:r>
              <a:rPr sz="641" spc="90" dirty="0">
                <a:solidFill>
                  <a:srgbClr val="402004"/>
                </a:solidFill>
                <a:latin typeface="Tahoma"/>
                <a:cs typeface="Tahoma"/>
              </a:rPr>
              <a:t> </a:t>
            </a:r>
            <a:r>
              <a:rPr sz="641" dirty="0">
                <a:solidFill>
                  <a:srgbClr val="402004"/>
                </a:solidFill>
                <a:latin typeface="Tahoma"/>
                <a:cs typeface="Tahoma"/>
              </a:rPr>
              <a:t>information</a:t>
            </a:r>
            <a:r>
              <a:rPr sz="641" spc="87" dirty="0">
                <a:solidFill>
                  <a:srgbClr val="402004"/>
                </a:solidFill>
                <a:latin typeface="Tahoma"/>
                <a:cs typeface="Tahoma"/>
              </a:rPr>
              <a:t> </a:t>
            </a:r>
            <a:r>
              <a:rPr sz="641" dirty="0">
                <a:solidFill>
                  <a:srgbClr val="402004"/>
                </a:solidFill>
                <a:latin typeface="Tahoma"/>
                <a:cs typeface="Tahoma"/>
              </a:rPr>
              <a:t>back</a:t>
            </a:r>
            <a:r>
              <a:rPr sz="641" spc="90" dirty="0">
                <a:solidFill>
                  <a:srgbClr val="402004"/>
                </a:solidFill>
                <a:latin typeface="Tahoma"/>
                <a:cs typeface="Tahoma"/>
              </a:rPr>
              <a:t> </a:t>
            </a:r>
            <a:r>
              <a:rPr sz="641" spc="-16" dirty="0">
                <a:solidFill>
                  <a:srgbClr val="402004"/>
                </a:solidFill>
                <a:latin typeface="Tahoma"/>
                <a:cs typeface="Tahoma"/>
              </a:rPr>
              <a:t>to </a:t>
            </a:r>
            <a:r>
              <a:rPr sz="641" dirty="0">
                <a:solidFill>
                  <a:srgbClr val="402004"/>
                </a:solidFill>
                <a:latin typeface="Tahoma"/>
                <a:cs typeface="Tahoma"/>
              </a:rPr>
              <a:t>school,</a:t>
            </a:r>
            <a:r>
              <a:rPr sz="641" spc="22" dirty="0">
                <a:solidFill>
                  <a:srgbClr val="402004"/>
                </a:solidFill>
                <a:latin typeface="Tahoma"/>
                <a:cs typeface="Tahoma"/>
              </a:rPr>
              <a:t> </a:t>
            </a:r>
            <a:r>
              <a:rPr sz="641" dirty="0">
                <a:solidFill>
                  <a:srgbClr val="402004"/>
                </a:solidFill>
                <a:latin typeface="Tahoma"/>
                <a:cs typeface="Tahoma"/>
              </a:rPr>
              <a:t>and</a:t>
            </a:r>
            <a:r>
              <a:rPr sz="641" spc="26" dirty="0">
                <a:solidFill>
                  <a:srgbClr val="402004"/>
                </a:solidFill>
                <a:latin typeface="Tahoma"/>
                <a:cs typeface="Tahoma"/>
              </a:rPr>
              <a:t> </a:t>
            </a:r>
            <a:r>
              <a:rPr sz="641" dirty="0">
                <a:solidFill>
                  <a:srgbClr val="402004"/>
                </a:solidFill>
                <a:latin typeface="Tahoma"/>
                <a:cs typeface="Tahoma"/>
              </a:rPr>
              <a:t>school</a:t>
            </a:r>
            <a:r>
              <a:rPr sz="641" spc="22" dirty="0">
                <a:solidFill>
                  <a:srgbClr val="402004"/>
                </a:solidFill>
                <a:latin typeface="Tahoma"/>
                <a:cs typeface="Tahoma"/>
              </a:rPr>
              <a:t> </a:t>
            </a:r>
            <a:r>
              <a:rPr sz="641" dirty="0">
                <a:solidFill>
                  <a:srgbClr val="402004"/>
                </a:solidFill>
                <a:latin typeface="Tahoma"/>
                <a:cs typeface="Tahoma"/>
              </a:rPr>
              <a:t>appreciated</a:t>
            </a:r>
            <a:r>
              <a:rPr sz="641" spc="26" dirty="0">
                <a:solidFill>
                  <a:srgbClr val="402004"/>
                </a:solidFill>
                <a:latin typeface="Tahoma"/>
                <a:cs typeface="Tahoma"/>
              </a:rPr>
              <a:t> </a:t>
            </a:r>
            <a:r>
              <a:rPr sz="641" dirty="0">
                <a:solidFill>
                  <a:srgbClr val="402004"/>
                </a:solidFill>
                <a:latin typeface="Tahoma"/>
                <a:cs typeface="Tahoma"/>
              </a:rPr>
              <a:t>hearing</a:t>
            </a:r>
            <a:r>
              <a:rPr sz="641" spc="26" dirty="0">
                <a:solidFill>
                  <a:srgbClr val="402004"/>
                </a:solidFill>
                <a:latin typeface="Tahoma"/>
                <a:cs typeface="Tahoma"/>
              </a:rPr>
              <a:t> </a:t>
            </a:r>
            <a:r>
              <a:rPr sz="641" dirty="0">
                <a:solidFill>
                  <a:srgbClr val="402004"/>
                </a:solidFill>
                <a:latin typeface="Tahoma"/>
                <a:cs typeface="Tahoma"/>
              </a:rPr>
              <a:t>the</a:t>
            </a:r>
            <a:r>
              <a:rPr sz="641" spc="22" dirty="0">
                <a:solidFill>
                  <a:srgbClr val="402004"/>
                </a:solidFill>
                <a:latin typeface="Tahoma"/>
                <a:cs typeface="Tahoma"/>
              </a:rPr>
              <a:t> </a:t>
            </a:r>
            <a:r>
              <a:rPr sz="641" dirty="0">
                <a:solidFill>
                  <a:srgbClr val="402004"/>
                </a:solidFill>
                <a:latin typeface="Tahoma"/>
                <a:cs typeface="Tahoma"/>
              </a:rPr>
              <a:t>parents'</a:t>
            </a:r>
            <a:r>
              <a:rPr sz="641" spc="26" dirty="0">
                <a:solidFill>
                  <a:srgbClr val="402004"/>
                </a:solidFill>
                <a:latin typeface="Tahoma"/>
                <a:cs typeface="Tahoma"/>
              </a:rPr>
              <a:t> </a:t>
            </a:r>
            <a:r>
              <a:rPr sz="641" dirty="0">
                <a:solidFill>
                  <a:srgbClr val="402004"/>
                </a:solidFill>
                <a:latin typeface="Tahoma"/>
                <a:cs typeface="Tahoma"/>
              </a:rPr>
              <a:t>views</a:t>
            </a:r>
            <a:r>
              <a:rPr sz="641" spc="22" dirty="0">
                <a:solidFill>
                  <a:srgbClr val="402004"/>
                </a:solidFill>
                <a:latin typeface="Tahoma"/>
                <a:cs typeface="Tahoma"/>
              </a:rPr>
              <a:t> </a:t>
            </a:r>
            <a:r>
              <a:rPr sz="641" spc="-16" dirty="0">
                <a:solidFill>
                  <a:srgbClr val="402004"/>
                </a:solidFill>
                <a:latin typeface="Tahoma"/>
                <a:cs typeface="Tahoma"/>
              </a:rPr>
              <a:t>and </a:t>
            </a:r>
            <a:r>
              <a:rPr sz="641" dirty="0">
                <a:solidFill>
                  <a:srgbClr val="402004"/>
                </a:solidFill>
                <a:latin typeface="Tahoma"/>
                <a:cs typeface="Tahoma"/>
              </a:rPr>
              <a:t>stated</a:t>
            </a:r>
            <a:r>
              <a:rPr sz="641" spc="64" dirty="0">
                <a:solidFill>
                  <a:srgbClr val="402004"/>
                </a:solidFill>
                <a:latin typeface="Tahoma"/>
                <a:cs typeface="Tahoma"/>
              </a:rPr>
              <a:t> </a:t>
            </a:r>
            <a:r>
              <a:rPr sz="641" dirty="0">
                <a:solidFill>
                  <a:srgbClr val="402004"/>
                </a:solidFill>
                <a:latin typeface="Tahoma"/>
                <a:cs typeface="Tahoma"/>
              </a:rPr>
              <a:t>this</a:t>
            </a:r>
            <a:r>
              <a:rPr sz="641" spc="64" dirty="0">
                <a:solidFill>
                  <a:srgbClr val="402004"/>
                </a:solidFill>
                <a:latin typeface="Tahoma"/>
                <a:cs typeface="Tahoma"/>
              </a:rPr>
              <a:t> </a:t>
            </a:r>
            <a:r>
              <a:rPr sz="641" dirty="0">
                <a:solidFill>
                  <a:srgbClr val="402004"/>
                </a:solidFill>
                <a:latin typeface="Tahoma"/>
                <a:cs typeface="Tahoma"/>
              </a:rPr>
              <a:t>is</a:t>
            </a:r>
            <a:r>
              <a:rPr sz="641" spc="64" dirty="0">
                <a:solidFill>
                  <a:srgbClr val="402004"/>
                </a:solidFill>
                <a:latin typeface="Tahoma"/>
                <a:cs typeface="Tahoma"/>
              </a:rPr>
              <a:t> </a:t>
            </a:r>
            <a:r>
              <a:rPr sz="641" dirty="0">
                <a:solidFill>
                  <a:srgbClr val="402004"/>
                </a:solidFill>
                <a:latin typeface="Tahoma"/>
                <a:cs typeface="Tahoma"/>
              </a:rPr>
              <a:t>something</a:t>
            </a:r>
            <a:r>
              <a:rPr sz="641" spc="64" dirty="0">
                <a:solidFill>
                  <a:srgbClr val="402004"/>
                </a:solidFill>
                <a:latin typeface="Tahoma"/>
                <a:cs typeface="Tahoma"/>
              </a:rPr>
              <a:t> </a:t>
            </a:r>
            <a:r>
              <a:rPr sz="641" dirty="0">
                <a:solidFill>
                  <a:srgbClr val="402004"/>
                </a:solidFill>
                <a:latin typeface="Tahoma"/>
                <a:cs typeface="Tahoma"/>
              </a:rPr>
              <a:t>that</a:t>
            </a:r>
            <a:r>
              <a:rPr sz="641" spc="64" dirty="0">
                <a:solidFill>
                  <a:srgbClr val="402004"/>
                </a:solidFill>
                <a:latin typeface="Tahoma"/>
                <a:cs typeface="Tahoma"/>
              </a:rPr>
              <a:t> </a:t>
            </a:r>
            <a:r>
              <a:rPr sz="641" dirty="0">
                <a:solidFill>
                  <a:srgbClr val="402004"/>
                </a:solidFill>
                <a:latin typeface="Tahoma"/>
                <a:cs typeface="Tahoma"/>
              </a:rPr>
              <a:t>is</a:t>
            </a:r>
            <a:r>
              <a:rPr sz="641" spc="64" dirty="0">
                <a:solidFill>
                  <a:srgbClr val="402004"/>
                </a:solidFill>
                <a:latin typeface="Tahoma"/>
                <a:cs typeface="Tahoma"/>
              </a:rPr>
              <a:t> </a:t>
            </a:r>
            <a:r>
              <a:rPr sz="641" dirty="0">
                <a:solidFill>
                  <a:srgbClr val="402004"/>
                </a:solidFill>
                <a:latin typeface="Tahoma"/>
                <a:cs typeface="Tahoma"/>
              </a:rPr>
              <a:t>very</a:t>
            </a:r>
            <a:r>
              <a:rPr sz="641" spc="64" dirty="0">
                <a:solidFill>
                  <a:srgbClr val="402004"/>
                </a:solidFill>
                <a:latin typeface="Tahoma"/>
                <a:cs typeface="Tahoma"/>
              </a:rPr>
              <a:t> </a:t>
            </a:r>
            <a:r>
              <a:rPr sz="641" dirty="0">
                <a:solidFill>
                  <a:srgbClr val="402004"/>
                </a:solidFill>
                <a:latin typeface="Tahoma"/>
                <a:cs typeface="Tahoma"/>
              </a:rPr>
              <a:t>important</a:t>
            </a:r>
            <a:r>
              <a:rPr sz="641" spc="64" dirty="0">
                <a:solidFill>
                  <a:srgbClr val="402004"/>
                </a:solidFill>
                <a:latin typeface="Tahoma"/>
                <a:cs typeface="Tahoma"/>
              </a:rPr>
              <a:t> </a:t>
            </a:r>
            <a:r>
              <a:rPr sz="641" dirty="0">
                <a:solidFill>
                  <a:srgbClr val="402004"/>
                </a:solidFill>
                <a:latin typeface="Tahoma"/>
                <a:cs typeface="Tahoma"/>
              </a:rPr>
              <a:t>for</a:t>
            </a:r>
            <a:r>
              <a:rPr sz="641" spc="67" dirty="0">
                <a:solidFill>
                  <a:srgbClr val="402004"/>
                </a:solidFill>
                <a:latin typeface="Tahoma"/>
                <a:cs typeface="Tahoma"/>
              </a:rPr>
              <a:t> </a:t>
            </a:r>
            <a:r>
              <a:rPr sz="641" dirty="0">
                <a:solidFill>
                  <a:srgbClr val="402004"/>
                </a:solidFill>
                <a:latin typeface="Tahoma"/>
                <a:cs typeface="Tahoma"/>
              </a:rPr>
              <a:t>them.</a:t>
            </a:r>
            <a:r>
              <a:rPr sz="641" spc="64" dirty="0">
                <a:solidFill>
                  <a:srgbClr val="402004"/>
                </a:solidFill>
                <a:latin typeface="Tahoma"/>
                <a:cs typeface="Tahoma"/>
              </a:rPr>
              <a:t> </a:t>
            </a:r>
            <a:r>
              <a:rPr sz="641" spc="-16" dirty="0">
                <a:solidFill>
                  <a:srgbClr val="402004"/>
                </a:solidFill>
                <a:latin typeface="Tahoma"/>
                <a:cs typeface="Tahoma"/>
              </a:rPr>
              <a:t>The </a:t>
            </a:r>
            <a:r>
              <a:rPr sz="641" dirty="0">
                <a:solidFill>
                  <a:srgbClr val="402004"/>
                </a:solidFill>
                <a:latin typeface="Tahoma"/>
                <a:cs typeface="Tahoma"/>
              </a:rPr>
              <a:t>school</a:t>
            </a:r>
            <a:r>
              <a:rPr sz="641" spc="125" dirty="0">
                <a:solidFill>
                  <a:srgbClr val="402004"/>
                </a:solidFill>
                <a:latin typeface="Tahoma"/>
                <a:cs typeface="Tahoma"/>
              </a:rPr>
              <a:t> </a:t>
            </a:r>
            <a:r>
              <a:rPr sz="641" dirty="0">
                <a:solidFill>
                  <a:srgbClr val="402004"/>
                </a:solidFill>
                <a:latin typeface="Tahoma"/>
                <a:cs typeface="Tahoma"/>
              </a:rPr>
              <a:t>are</a:t>
            </a:r>
            <a:r>
              <a:rPr sz="641" spc="125" dirty="0">
                <a:solidFill>
                  <a:srgbClr val="402004"/>
                </a:solidFill>
                <a:latin typeface="Tahoma"/>
                <a:cs typeface="Tahoma"/>
              </a:rPr>
              <a:t> </a:t>
            </a:r>
            <a:r>
              <a:rPr sz="641" dirty="0">
                <a:solidFill>
                  <a:srgbClr val="402004"/>
                </a:solidFill>
                <a:latin typeface="Tahoma"/>
                <a:cs typeface="Tahoma"/>
              </a:rPr>
              <a:t>in</a:t>
            </a:r>
            <a:r>
              <a:rPr sz="641" spc="125" dirty="0">
                <a:solidFill>
                  <a:srgbClr val="402004"/>
                </a:solidFill>
                <a:latin typeface="Tahoma"/>
                <a:cs typeface="Tahoma"/>
              </a:rPr>
              <a:t> </a:t>
            </a:r>
            <a:r>
              <a:rPr sz="641" dirty="0">
                <a:solidFill>
                  <a:srgbClr val="402004"/>
                </a:solidFill>
                <a:latin typeface="Tahoma"/>
                <a:cs typeface="Tahoma"/>
              </a:rPr>
              <a:t>contact</a:t>
            </a:r>
            <a:r>
              <a:rPr sz="641" spc="125" dirty="0">
                <a:solidFill>
                  <a:srgbClr val="402004"/>
                </a:solidFill>
                <a:latin typeface="Tahoma"/>
                <a:cs typeface="Tahoma"/>
              </a:rPr>
              <a:t> </a:t>
            </a:r>
            <a:r>
              <a:rPr sz="641" dirty="0">
                <a:solidFill>
                  <a:srgbClr val="402004"/>
                </a:solidFill>
                <a:latin typeface="Tahoma"/>
                <a:cs typeface="Tahoma"/>
              </a:rPr>
              <a:t>with</a:t>
            </a:r>
            <a:r>
              <a:rPr sz="641" spc="128" dirty="0">
                <a:solidFill>
                  <a:srgbClr val="402004"/>
                </a:solidFill>
                <a:latin typeface="Tahoma"/>
                <a:cs typeface="Tahoma"/>
              </a:rPr>
              <a:t> </a:t>
            </a:r>
            <a:r>
              <a:rPr sz="641" dirty="0">
                <a:solidFill>
                  <a:srgbClr val="402004"/>
                </a:solidFill>
                <a:latin typeface="Tahoma"/>
                <a:cs typeface="Tahoma"/>
              </a:rPr>
              <a:t>the</a:t>
            </a:r>
            <a:r>
              <a:rPr sz="641" spc="125" dirty="0">
                <a:solidFill>
                  <a:srgbClr val="402004"/>
                </a:solidFill>
                <a:latin typeface="Tahoma"/>
                <a:cs typeface="Tahoma"/>
              </a:rPr>
              <a:t> </a:t>
            </a:r>
            <a:r>
              <a:rPr sz="641" dirty="0">
                <a:solidFill>
                  <a:srgbClr val="402004"/>
                </a:solidFill>
                <a:latin typeface="Tahoma"/>
                <a:cs typeface="Tahoma"/>
              </a:rPr>
              <a:t>uniform</a:t>
            </a:r>
            <a:r>
              <a:rPr sz="641" spc="125" dirty="0">
                <a:solidFill>
                  <a:srgbClr val="402004"/>
                </a:solidFill>
                <a:latin typeface="Tahoma"/>
                <a:cs typeface="Tahoma"/>
              </a:rPr>
              <a:t> </a:t>
            </a:r>
            <a:r>
              <a:rPr sz="641" dirty="0">
                <a:solidFill>
                  <a:srgbClr val="402004"/>
                </a:solidFill>
                <a:latin typeface="Tahoma"/>
                <a:cs typeface="Tahoma"/>
              </a:rPr>
              <a:t>providers</a:t>
            </a:r>
            <a:r>
              <a:rPr sz="641" spc="125" dirty="0">
                <a:solidFill>
                  <a:srgbClr val="402004"/>
                </a:solidFill>
                <a:latin typeface="Tahoma"/>
                <a:cs typeface="Tahoma"/>
              </a:rPr>
              <a:t> </a:t>
            </a:r>
            <a:r>
              <a:rPr sz="641" dirty="0">
                <a:solidFill>
                  <a:srgbClr val="402004"/>
                </a:solidFill>
                <a:latin typeface="Tahoma"/>
                <a:cs typeface="Tahoma"/>
              </a:rPr>
              <a:t>to</a:t>
            </a:r>
            <a:r>
              <a:rPr sz="641" spc="125" dirty="0">
                <a:solidFill>
                  <a:srgbClr val="402004"/>
                </a:solidFill>
                <a:latin typeface="Tahoma"/>
                <a:cs typeface="Tahoma"/>
              </a:rPr>
              <a:t> </a:t>
            </a:r>
            <a:r>
              <a:rPr sz="641" dirty="0">
                <a:solidFill>
                  <a:srgbClr val="402004"/>
                </a:solidFill>
                <a:latin typeface="Tahoma"/>
                <a:cs typeface="Tahoma"/>
              </a:rPr>
              <a:t>try</a:t>
            </a:r>
            <a:r>
              <a:rPr sz="641" spc="128" dirty="0">
                <a:solidFill>
                  <a:srgbClr val="402004"/>
                </a:solidFill>
                <a:latin typeface="Tahoma"/>
                <a:cs typeface="Tahoma"/>
              </a:rPr>
              <a:t> </a:t>
            </a:r>
            <a:r>
              <a:rPr sz="641" spc="-16" dirty="0">
                <a:solidFill>
                  <a:srgbClr val="402004"/>
                </a:solidFill>
                <a:latin typeface="Tahoma"/>
                <a:cs typeface="Tahoma"/>
              </a:rPr>
              <a:t>and </a:t>
            </a:r>
            <a:r>
              <a:rPr sz="641" dirty="0">
                <a:solidFill>
                  <a:srgbClr val="402004"/>
                </a:solidFill>
                <a:latin typeface="Tahoma"/>
                <a:cs typeface="Tahoma"/>
              </a:rPr>
              <a:t>arrange</a:t>
            </a:r>
            <a:r>
              <a:rPr sz="641" spc="54" dirty="0">
                <a:solidFill>
                  <a:srgbClr val="402004"/>
                </a:solidFill>
                <a:latin typeface="Tahoma"/>
                <a:cs typeface="Tahoma"/>
              </a:rPr>
              <a:t> </a:t>
            </a:r>
            <a:r>
              <a:rPr sz="641" dirty="0">
                <a:solidFill>
                  <a:srgbClr val="402004"/>
                </a:solidFill>
                <a:latin typeface="Tahoma"/>
                <a:cs typeface="Tahoma"/>
              </a:rPr>
              <a:t>the</a:t>
            </a:r>
            <a:r>
              <a:rPr sz="641" spc="58" dirty="0">
                <a:solidFill>
                  <a:srgbClr val="402004"/>
                </a:solidFill>
                <a:latin typeface="Tahoma"/>
                <a:cs typeface="Tahoma"/>
              </a:rPr>
              <a:t> </a:t>
            </a:r>
            <a:r>
              <a:rPr sz="641" dirty="0">
                <a:solidFill>
                  <a:srgbClr val="402004"/>
                </a:solidFill>
                <a:latin typeface="Tahoma"/>
                <a:cs typeface="Tahoma"/>
              </a:rPr>
              <a:t>introduction</a:t>
            </a:r>
            <a:r>
              <a:rPr sz="641" spc="58" dirty="0">
                <a:solidFill>
                  <a:srgbClr val="402004"/>
                </a:solidFill>
                <a:latin typeface="Tahoma"/>
                <a:cs typeface="Tahoma"/>
              </a:rPr>
              <a:t> </a:t>
            </a:r>
            <a:r>
              <a:rPr sz="641" dirty="0">
                <a:solidFill>
                  <a:srgbClr val="402004"/>
                </a:solidFill>
                <a:latin typeface="Tahoma"/>
                <a:cs typeface="Tahoma"/>
              </a:rPr>
              <a:t>of</a:t>
            </a:r>
            <a:r>
              <a:rPr sz="641" spc="54" dirty="0">
                <a:solidFill>
                  <a:srgbClr val="402004"/>
                </a:solidFill>
                <a:latin typeface="Tahoma"/>
                <a:cs typeface="Tahoma"/>
              </a:rPr>
              <a:t> </a:t>
            </a:r>
            <a:r>
              <a:rPr sz="641" dirty="0">
                <a:solidFill>
                  <a:srgbClr val="402004"/>
                </a:solidFill>
                <a:latin typeface="Tahoma"/>
                <a:cs typeface="Tahoma"/>
              </a:rPr>
              <a:t>a</a:t>
            </a:r>
            <a:r>
              <a:rPr sz="641" spc="58" dirty="0">
                <a:solidFill>
                  <a:srgbClr val="402004"/>
                </a:solidFill>
                <a:latin typeface="Tahoma"/>
                <a:cs typeface="Tahoma"/>
              </a:rPr>
              <a:t> </a:t>
            </a:r>
            <a:r>
              <a:rPr sz="641" dirty="0">
                <a:solidFill>
                  <a:srgbClr val="402004"/>
                </a:solidFill>
                <a:latin typeface="Tahoma"/>
                <a:cs typeface="Tahoma"/>
              </a:rPr>
              <a:t>clip-on</a:t>
            </a:r>
            <a:r>
              <a:rPr sz="641" spc="58" dirty="0">
                <a:solidFill>
                  <a:srgbClr val="402004"/>
                </a:solidFill>
                <a:latin typeface="Tahoma"/>
                <a:cs typeface="Tahoma"/>
              </a:rPr>
              <a:t> </a:t>
            </a:r>
            <a:r>
              <a:rPr sz="641" dirty="0">
                <a:solidFill>
                  <a:srgbClr val="402004"/>
                </a:solidFill>
                <a:latin typeface="Tahoma"/>
                <a:cs typeface="Tahoma"/>
              </a:rPr>
              <a:t>tie</a:t>
            </a:r>
            <a:r>
              <a:rPr sz="641" spc="54" dirty="0">
                <a:solidFill>
                  <a:srgbClr val="402004"/>
                </a:solidFill>
                <a:latin typeface="Tahoma"/>
                <a:cs typeface="Tahoma"/>
              </a:rPr>
              <a:t> </a:t>
            </a:r>
            <a:r>
              <a:rPr sz="641" dirty="0">
                <a:solidFill>
                  <a:srgbClr val="402004"/>
                </a:solidFill>
                <a:latin typeface="Tahoma"/>
                <a:cs typeface="Tahoma"/>
              </a:rPr>
              <a:t>and</a:t>
            </a:r>
            <a:r>
              <a:rPr sz="641" spc="58" dirty="0">
                <a:solidFill>
                  <a:srgbClr val="402004"/>
                </a:solidFill>
                <a:latin typeface="Tahoma"/>
                <a:cs typeface="Tahoma"/>
              </a:rPr>
              <a:t> </a:t>
            </a:r>
            <a:r>
              <a:rPr sz="641" dirty="0">
                <a:solidFill>
                  <a:srgbClr val="402004"/>
                </a:solidFill>
                <a:latin typeface="Tahoma"/>
                <a:cs typeface="Tahoma"/>
              </a:rPr>
              <a:t>are</a:t>
            </a:r>
            <a:r>
              <a:rPr sz="641" spc="58" dirty="0">
                <a:solidFill>
                  <a:srgbClr val="402004"/>
                </a:solidFill>
                <a:latin typeface="Tahoma"/>
                <a:cs typeface="Tahoma"/>
              </a:rPr>
              <a:t> </a:t>
            </a:r>
            <a:r>
              <a:rPr sz="641" dirty="0">
                <a:solidFill>
                  <a:srgbClr val="402004"/>
                </a:solidFill>
                <a:latin typeface="Tahoma"/>
                <a:cs typeface="Tahoma"/>
              </a:rPr>
              <a:t>planning</a:t>
            </a:r>
            <a:r>
              <a:rPr sz="641" spc="54" dirty="0">
                <a:solidFill>
                  <a:srgbClr val="402004"/>
                </a:solidFill>
                <a:latin typeface="Tahoma"/>
                <a:cs typeface="Tahoma"/>
              </a:rPr>
              <a:t> </a:t>
            </a:r>
            <a:r>
              <a:rPr sz="641" spc="-16" dirty="0">
                <a:solidFill>
                  <a:srgbClr val="402004"/>
                </a:solidFill>
                <a:latin typeface="Tahoma"/>
                <a:cs typeface="Tahoma"/>
              </a:rPr>
              <a:t>the </a:t>
            </a:r>
            <a:r>
              <a:rPr sz="641" dirty="0">
                <a:solidFill>
                  <a:srgbClr val="402004"/>
                </a:solidFill>
                <a:latin typeface="Tahoma"/>
                <a:cs typeface="Tahoma"/>
              </a:rPr>
              <a:t>newsletter</a:t>
            </a:r>
            <a:r>
              <a:rPr sz="641" spc="-22" dirty="0">
                <a:solidFill>
                  <a:srgbClr val="402004"/>
                </a:solidFill>
                <a:latin typeface="Tahoma"/>
                <a:cs typeface="Tahoma"/>
              </a:rPr>
              <a:t> </a:t>
            </a:r>
            <a:r>
              <a:rPr sz="641" dirty="0">
                <a:solidFill>
                  <a:srgbClr val="402004"/>
                </a:solidFill>
                <a:latin typeface="Tahoma"/>
                <a:cs typeface="Tahoma"/>
              </a:rPr>
              <a:t>for</a:t>
            </a:r>
            <a:r>
              <a:rPr sz="641" spc="-19" dirty="0">
                <a:solidFill>
                  <a:srgbClr val="402004"/>
                </a:solidFill>
                <a:latin typeface="Tahoma"/>
                <a:cs typeface="Tahoma"/>
              </a:rPr>
              <a:t> </a:t>
            </a:r>
            <a:r>
              <a:rPr sz="641" dirty="0">
                <a:solidFill>
                  <a:srgbClr val="402004"/>
                </a:solidFill>
                <a:latin typeface="Tahoma"/>
                <a:cs typeface="Tahoma"/>
              </a:rPr>
              <a:t>the</a:t>
            </a:r>
            <a:r>
              <a:rPr sz="641" spc="-19" dirty="0">
                <a:solidFill>
                  <a:srgbClr val="402004"/>
                </a:solidFill>
                <a:latin typeface="Tahoma"/>
                <a:cs typeface="Tahoma"/>
              </a:rPr>
              <a:t> </a:t>
            </a:r>
            <a:r>
              <a:rPr sz="641" dirty="0">
                <a:solidFill>
                  <a:srgbClr val="402004"/>
                </a:solidFill>
                <a:latin typeface="Tahoma"/>
                <a:cs typeface="Tahoma"/>
              </a:rPr>
              <a:t>new</a:t>
            </a:r>
            <a:r>
              <a:rPr sz="641" spc="-19" dirty="0">
                <a:solidFill>
                  <a:srgbClr val="402004"/>
                </a:solidFill>
                <a:latin typeface="Tahoma"/>
                <a:cs typeface="Tahoma"/>
              </a:rPr>
              <a:t> </a:t>
            </a:r>
            <a:r>
              <a:rPr sz="641" spc="-6" dirty="0">
                <a:solidFill>
                  <a:srgbClr val="402004"/>
                </a:solidFill>
                <a:latin typeface="Tahoma"/>
                <a:cs typeface="Tahoma"/>
              </a:rPr>
              <a:t>academic</a:t>
            </a:r>
            <a:r>
              <a:rPr sz="641" spc="-19" dirty="0">
                <a:solidFill>
                  <a:srgbClr val="402004"/>
                </a:solidFill>
                <a:latin typeface="Tahoma"/>
                <a:cs typeface="Tahoma"/>
              </a:rPr>
              <a:t> </a:t>
            </a:r>
            <a:r>
              <a:rPr sz="641" spc="-6" dirty="0">
                <a:solidFill>
                  <a:srgbClr val="402004"/>
                </a:solidFill>
                <a:latin typeface="Tahoma"/>
                <a:cs typeface="Tahoma"/>
              </a:rPr>
              <a:t>year</a:t>
            </a:r>
            <a:r>
              <a:rPr sz="641" spc="-19" dirty="0">
                <a:solidFill>
                  <a:srgbClr val="402004"/>
                </a:solidFill>
                <a:latin typeface="Tahoma"/>
                <a:cs typeface="Tahoma"/>
              </a:rPr>
              <a:t> </a:t>
            </a:r>
            <a:r>
              <a:rPr sz="641" dirty="0">
                <a:solidFill>
                  <a:srgbClr val="402004"/>
                </a:solidFill>
                <a:latin typeface="Tahoma"/>
                <a:cs typeface="Tahoma"/>
              </a:rPr>
              <a:t>in</a:t>
            </a:r>
            <a:r>
              <a:rPr sz="641" spc="-19" dirty="0">
                <a:solidFill>
                  <a:srgbClr val="402004"/>
                </a:solidFill>
                <a:latin typeface="Tahoma"/>
                <a:cs typeface="Tahoma"/>
              </a:rPr>
              <a:t> </a:t>
            </a:r>
            <a:r>
              <a:rPr sz="641" spc="-6" dirty="0">
                <a:solidFill>
                  <a:srgbClr val="402004"/>
                </a:solidFill>
                <a:latin typeface="Tahoma"/>
                <a:cs typeface="Tahoma"/>
              </a:rPr>
              <a:t>September.</a:t>
            </a:r>
            <a:endParaRPr sz="641" dirty="0">
              <a:latin typeface="Tahoma"/>
              <a:cs typeface="Tahoma"/>
            </a:endParaRPr>
          </a:p>
          <a:p>
            <a:pPr>
              <a:spcBef>
                <a:spcPts val="22"/>
              </a:spcBef>
            </a:pPr>
            <a:endParaRPr sz="833" dirty="0">
              <a:latin typeface="Tahoma"/>
              <a:cs typeface="Tahoma"/>
            </a:endParaRPr>
          </a:p>
          <a:p>
            <a:pPr marL="8139" marR="5291" algn="just">
              <a:lnSpc>
                <a:spcPct val="106200"/>
              </a:lnSpc>
            </a:pPr>
            <a:r>
              <a:rPr sz="641" spc="-38" dirty="0">
                <a:solidFill>
                  <a:srgbClr val="402004"/>
                </a:solidFill>
                <a:latin typeface="Tahoma"/>
                <a:cs typeface="Tahoma"/>
              </a:rPr>
              <a:t>In</a:t>
            </a:r>
            <a:r>
              <a:rPr sz="641" spc="-13" dirty="0">
                <a:solidFill>
                  <a:srgbClr val="402004"/>
                </a:solidFill>
                <a:latin typeface="Tahoma"/>
                <a:cs typeface="Tahoma"/>
              </a:rPr>
              <a:t> </a:t>
            </a:r>
            <a:r>
              <a:rPr sz="641" dirty="0">
                <a:solidFill>
                  <a:srgbClr val="402004"/>
                </a:solidFill>
                <a:latin typeface="Tahoma"/>
                <a:cs typeface="Tahoma"/>
              </a:rPr>
              <a:t>another</a:t>
            </a:r>
            <a:r>
              <a:rPr sz="641" spc="-22" dirty="0">
                <a:solidFill>
                  <a:srgbClr val="402004"/>
                </a:solidFill>
                <a:latin typeface="Tahoma"/>
                <a:cs typeface="Tahoma"/>
              </a:rPr>
              <a:t> </a:t>
            </a:r>
            <a:r>
              <a:rPr sz="641" dirty="0">
                <a:solidFill>
                  <a:srgbClr val="402004"/>
                </a:solidFill>
                <a:latin typeface="Tahoma"/>
                <a:cs typeface="Tahoma"/>
              </a:rPr>
              <a:t>school</a:t>
            </a:r>
            <a:r>
              <a:rPr sz="641" spc="-19" dirty="0">
                <a:solidFill>
                  <a:srgbClr val="402004"/>
                </a:solidFill>
                <a:latin typeface="Tahoma"/>
                <a:cs typeface="Tahoma"/>
              </a:rPr>
              <a:t> </a:t>
            </a:r>
            <a:r>
              <a:rPr sz="641" dirty="0">
                <a:solidFill>
                  <a:srgbClr val="402004"/>
                </a:solidFill>
                <a:latin typeface="Tahoma"/>
                <a:cs typeface="Tahoma"/>
              </a:rPr>
              <a:t>we</a:t>
            </a:r>
            <a:r>
              <a:rPr sz="641" spc="-16" dirty="0">
                <a:solidFill>
                  <a:srgbClr val="402004"/>
                </a:solidFill>
                <a:latin typeface="Tahoma"/>
                <a:cs typeface="Tahoma"/>
              </a:rPr>
              <a:t> </a:t>
            </a:r>
            <a:r>
              <a:rPr sz="641" dirty="0">
                <a:solidFill>
                  <a:srgbClr val="402004"/>
                </a:solidFill>
                <a:latin typeface="Tahoma"/>
                <a:cs typeface="Tahoma"/>
              </a:rPr>
              <a:t>heard</a:t>
            </a:r>
            <a:r>
              <a:rPr sz="641" spc="-19" dirty="0">
                <a:solidFill>
                  <a:srgbClr val="402004"/>
                </a:solidFill>
                <a:latin typeface="Tahoma"/>
                <a:cs typeface="Tahoma"/>
              </a:rPr>
              <a:t> </a:t>
            </a:r>
            <a:r>
              <a:rPr sz="641" dirty="0">
                <a:solidFill>
                  <a:srgbClr val="402004"/>
                </a:solidFill>
                <a:latin typeface="Tahoma"/>
                <a:cs typeface="Tahoma"/>
              </a:rPr>
              <a:t>more</a:t>
            </a:r>
            <a:r>
              <a:rPr sz="641" spc="-16" dirty="0">
                <a:solidFill>
                  <a:srgbClr val="402004"/>
                </a:solidFill>
                <a:latin typeface="Tahoma"/>
                <a:cs typeface="Tahoma"/>
              </a:rPr>
              <a:t> </a:t>
            </a:r>
            <a:r>
              <a:rPr sz="641" dirty="0">
                <a:solidFill>
                  <a:srgbClr val="402004"/>
                </a:solidFill>
                <a:latin typeface="Tahoma"/>
                <a:cs typeface="Tahoma"/>
              </a:rPr>
              <a:t>mixed</a:t>
            </a:r>
            <a:r>
              <a:rPr sz="641" spc="-16" dirty="0">
                <a:solidFill>
                  <a:srgbClr val="402004"/>
                </a:solidFill>
                <a:latin typeface="Tahoma"/>
                <a:cs typeface="Tahoma"/>
              </a:rPr>
              <a:t> </a:t>
            </a:r>
            <a:r>
              <a:rPr sz="641" dirty="0">
                <a:solidFill>
                  <a:srgbClr val="402004"/>
                </a:solidFill>
                <a:latin typeface="Tahoma"/>
                <a:cs typeface="Tahoma"/>
              </a:rPr>
              <a:t>reviews</a:t>
            </a:r>
            <a:r>
              <a:rPr sz="641" spc="-19" dirty="0">
                <a:solidFill>
                  <a:srgbClr val="402004"/>
                </a:solidFill>
                <a:latin typeface="Tahoma"/>
                <a:cs typeface="Tahoma"/>
              </a:rPr>
              <a:t> </a:t>
            </a:r>
            <a:r>
              <a:rPr sz="641" dirty="0">
                <a:solidFill>
                  <a:srgbClr val="402004"/>
                </a:solidFill>
                <a:latin typeface="Tahoma"/>
                <a:cs typeface="Tahoma"/>
              </a:rPr>
              <a:t>from</a:t>
            </a:r>
            <a:r>
              <a:rPr sz="641" spc="-16" dirty="0">
                <a:solidFill>
                  <a:srgbClr val="402004"/>
                </a:solidFill>
                <a:latin typeface="Tahoma"/>
                <a:cs typeface="Tahoma"/>
              </a:rPr>
              <a:t> </a:t>
            </a:r>
            <a:r>
              <a:rPr sz="641" spc="-6" dirty="0">
                <a:solidFill>
                  <a:srgbClr val="402004"/>
                </a:solidFill>
                <a:latin typeface="Tahoma"/>
                <a:cs typeface="Tahoma"/>
              </a:rPr>
              <a:t>parents</a:t>
            </a:r>
            <a:r>
              <a:rPr sz="641" spc="-19" dirty="0">
                <a:solidFill>
                  <a:srgbClr val="402004"/>
                </a:solidFill>
                <a:latin typeface="Tahoma"/>
                <a:cs typeface="Tahoma"/>
              </a:rPr>
              <a:t> </a:t>
            </a:r>
            <a:r>
              <a:rPr sz="641" dirty="0">
                <a:solidFill>
                  <a:srgbClr val="402004"/>
                </a:solidFill>
                <a:latin typeface="Tahoma"/>
                <a:cs typeface="Tahoma"/>
              </a:rPr>
              <a:t>about</a:t>
            </a:r>
            <a:r>
              <a:rPr sz="641" spc="-16" dirty="0">
                <a:solidFill>
                  <a:srgbClr val="402004"/>
                </a:solidFill>
                <a:latin typeface="Tahoma"/>
                <a:cs typeface="Tahoma"/>
              </a:rPr>
              <a:t> </a:t>
            </a:r>
            <a:r>
              <a:rPr sz="641" dirty="0">
                <a:solidFill>
                  <a:srgbClr val="402004"/>
                </a:solidFill>
                <a:latin typeface="Tahoma"/>
                <a:cs typeface="Tahoma"/>
              </a:rPr>
              <a:t>communication</a:t>
            </a:r>
            <a:r>
              <a:rPr sz="641" spc="-16" dirty="0">
                <a:solidFill>
                  <a:srgbClr val="402004"/>
                </a:solidFill>
                <a:latin typeface="Tahoma"/>
                <a:cs typeface="Tahoma"/>
              </a:rPr>
              <a:t> </a:t>
            </a:r>
            <a:r>
              <a:rPr sz="641" dirty="0">
                <a:solidFill>
                  <a:srgbClr val="402004"/>
                </a:solidFill>
                <a:latin typeface="Tahoma"/>
                <a:cs typeface="Tahoma"/>
              </a:rPr>
              <a:t>between</a:t>
            </a:r>
            <a:r>
              <a:rPr sz="641" spc="-19" dirty="0">
                <a:solidFill>
                  <a:srgbClr val="402004"/>
                </a:solidFill>
                <a:latin typeface="Tahoma"/>
                <a:cs typeface="Tahoma"/>
              </a:rPr>
              <a:t> </a:t>
            </a:r>
            <a:r>
              <a:rPr sz="641" dirty="0">
                <a:solidFill>
                  <a:srgbClr val="402004"/>
                </a:solidFill>
                <a:latin typeface="Tahoma"/>
                <a:cs typeface="Tahoma"/>
              </a:rPr>
              <a:t>them</a:t>
            </a:r>
            <a:r>
              <a:rPr sz="641" spc="-16" dirty="0">
                <a:solidFill>
                  <a:srgbClr val="402004"/>
                </a:solidFill>
                <a:latin typeface="Tahoma"/>
                <a:cs typeface="Tahoma"/>
              </a:rPr>
              <a:t> </a:t>
            </a:r>
            <a:r>
              <a:rPr sz="641" dirty="0">
                <a:solidFill>
                  <a:srgbClr val="402004"/>
                </a:solidFill>
                <a:latin typeface="Tahoma"/>
                <a:cs typeface="Tahoma"/>
              </a:rPr>
              <a:t>and</a:t>
            </a:r>
            <a:r>
              <a:rPr sz="641" spc="-19" dirty="0">
                <a:solidFill>
                  <a:srgbClr val="402004"/>
                </a:solidFill>
                <a:latin typeface="Tahoma"/>
                <a:cs typeface="Tahoma"/>
              </a:rPr>
              <a:t> </a:t>
            </a:r>
            <a:r>
              <a:rPr sz="641" dirty="0">
                <a:solidFill>
                  <a:srgbClr val="402004"/>
                </a:solidFill>
                <a:latin typeface="Tahoma"/>
                <a:cs typeface="Tahoma"/>
              </a:rPr>
              <a:t>the</a:t>
            </a:r>
            <a:r>
              <a:rPr sz="641" spc="-16" dirty="0">
                <a:solidFill>
                  <a:srgbClr val="402004"/>
                </a:solidFill>
                <a:latin typeface="Tahoma"/>
                <a:cs typeface="Tahoma"/>
              </a:rPr>
              <a:t> </a:t>
            </a:r>
            <a:r>
              <a:rPr sz="641" dirty="0">
                <a:solidFill>
                  <a:srgbClr val="402004"/>
                </a:solidFill>
                <a:latin typeface="Tahoma"/>
                <a:cs typeface="Tahoma"/>
              </a:rPr>
              <a:t>school.</a:t>
            </a:r>
            <a:r>
              <a:rPr sz="641" spc="-19" dirty="0">
                <a:solidFill>
                  <a:srgbClr val="402004"/>
                </a:solidFill>
                <a:latin typeface="Tahoma"/>
                <a:cs typeface="Tahoma"/>
              </a:rPr>
              <a:t> </a:t>
            </a:r>
            <a:r>
              <a:rPr sz="641" spc="-16" dirty="0">
                <a:solidFill>
                  <a:srgbClr val="402004"/>
                </a:solidFill>
                <a:latin typeface="Tahoma"/>
                <a:cs typeface="Tahoma"/>
              </a:rPr>
              <a:t>For </a:t>
            </a:r>
            <a:r>
              <a:rPr sz="641" spc="-13" dirty="0">
                <a:solidFill>
                  <a:srgbClr val="402004"/>
                </a:solidFill>
                <a:latin typeface="Tahoma"/>
                <a:cs typeface="Tahoma"/>
              </a:rPr>
              <a:t>example,</a:t>
            </a:r>
            <a:r>
              <a:rPr sz="641" spc="-16" dirty="0">
                <a:solidFill>
                  <a:srgbClr val="402004"/>
                </a:solidFill>
                <a:latin typeface="Tahoma"/>
                <a:cs typeface="Tahoma"/>
              </a:rPr>
              <a:t> </a:t>
            </a:r>
            <a:r>
              <a:rPr sz="641" dirty="0">
                <a:solidFill>
                  <a:srgbClr val="402004"/>
                </a:solidFill>
                <a:latin typeface="Tahoma"/>
                <a:cs typeface="Tahoma"/>
              </a:rPr>
              <a:t>the</a:t>
            </a:r>
            <a:r>
              <a:rPr sz="641" spc="-13" dirty="0">
                <a:solidFill>
                  <a:srgbClr val="402004"/>
                </a:solidFill>
                <a:latin typeface="Tahoma"/>
                <a:cs typeface="Tahoma"/>
              </a:rPr>
              <a:t> </a:t>
            </a:r>
            <a:r>
              <a:rPr sz="641" dirty="0">
                <a:solidFill>
                  <a:srgbClr val="402004"/>
                </a:solidFill>
                <a:latin typeface="Tahoma"/>
                <a:cs typeface="Tahoma"/>
              </a:rPr>
              <a:t>teachers</a:t>
            </a:r>
            <a:r>
              <a:rPr sz="641" spc="-13" dirty="0">
                <a:solidFill>
                  <a:srgbClr val="402004"/>
                </a:solidFill>
                <a:latin typeface="Tahoma"/>
                <a:cs typeface="Tahoma"/>
              </a:rPr>
              <a:t> </a:t>
            </a:r>
            <a:r>
              <a:rPr sz="641" dirty="0">
                <a:solidFill>
                  <a:srgbClr val="402004"/>
                </a:solidFill>
                <a:latin typeface="Tahoma"/>
                <a:cs typeface="Tahoma"/>
              </a:rPr>
              <a:t>do</a:t>
            </a:r>
            <a:r>
              <a:rPr sz="641" spc="-16" dirty="0">
                <a:solidFill>
                  <a:srgbClr val="402004"/>
                </a:solidFill>
                <a:latin typeface="Tahoma"/>
                <a:cs typeface="Tahoma"/>
              </a:rPr>
              <a:t> </a:t>
            </a:r>
            <a:r>
              <a:rPr sz="641" dirty="0">
                <a:solidFill>
                  <a:srgbClr val="402004"/>
                </a:solidFill>
                <a:latin typeface="Tahoma"/>
                <a:cs typeface="Tahoma"/>
              </a:rPr>
              <a:t>not</a:t>
            </a:r>
            <a:r>
              <a:rPr sz="641" spc="-13" dirty="0">
                <a:solidFill>
                  <a:srgbClr val="402004"/>
                </a:solidFill>
                <a:latin typeface="Tahoma"/>
                <a:cs typeface="Tahoma"/>
              </a:rPr>
              <a:t> </a:t>
            </a:r>
            <a:r>
              <a:rPr sz="641" dirty="0">
                <a:solidFill>
                  <a:srgbClr val="402004"/>
                </a:solidFill>
                <a:latin typeface="Tahoma"/>
                <a:cs typeface="Tahoma"/>
              </a:rPr>
              <a:t>always</a:t>
            </a:r>
            <a:r>
              <a:rPr sz="641" spc="-13" dirty="0">
                <a:solidFill>
                  <a:srgbClr val="402004"/>
                </a:solidFill>
                <a:latin typeface="Tahoma"/>
                <a:cs typeface="Tahoma"/>
              </a:rPr>
              <a:t> </a:t>
            </a:r>
            <a:r>
              <a:rPr sz="641" spc="-6" dirty="0">
                <a:solidFill>
                  <a:srgbClr val="402004"/>
                </a:solidFill>
                <a:latin typeface="Tahoma"/>
                <a:cs typeface="Tahoma"/>
              </a:rPr>
              <a:t>understand</a:t>
            </a:r>
            <a:r>
              <a:rPr sz="641" spc="-16" dirty="0">
                <a:solidFill>
                  <a:srgbClr val="402004"/>
                </a:solidFill>
                <a:latin typeface="Tahoma"/>
                <a:cs typeface="Tahoma"/>
              </a:rPr>
              <a:t> </a:t>
            </a:r>
            <a:r>
              <a:rPr sz="641" dirty="0">
                <a:solidFill>
                  <a:srgbClr val="402004"/>
                </a:solidFill>
                <a:latin typeface="Tahoma"/>
                <a:cs typeface="Tahoma"/>
              </a:rPr>
              <a:t>how</a:t>
            </a:r>
            <a:r>
              <a:rPr sz="641" spc="-13" dirty="0">
                <a:solidFill>
                  <a:srgbClr val="402004"/>
                </a:solidFill>
                <a:latin typeface="Tahoma"/>
                <a:cs typeface="Tahoma"/>
              </a:rPr>
              <a:t> </a:t>
            </a:r>
            <a:r>
              <a:rPr sz="641" spc="-6" dirty="0">
                <a:solidFill>
                  <a:srgbClr val="402004"/>
                </a:solidFill>
                <a:latin typeface="Tahoma"/>
                <a:cs typeface="Tahoma"/>
              </a:rPr>
              <a:t>autism</a:t>
            </a:r>
            <a:r>
              <a:rPr sz="641" spc="-13" dirty="0">
                <a:solidFill>
                  <a:srgbClr val="402004"/>
                </a:solidFill>
                <a:latin typeface="Tahoma"/>
                <a:cs typeface="Tahoma"/>
              </a:rPr>
              <a:t> </a:t>
            </a:r>
            <a:r>
              <a:rPr sz="641" dirty="0">
                <a:solidFill>
                  <a:srgbClr val="402004"/>
                </a:solidFill>
                <a:latin typeface="Tahoma"/>
                <a:cs typeface="Tahoma"/>
              </a:rPr>
              <a:t>affects</a:t>
            </a:r>
            <a:r>
              <a:rPr sz="641" spc="-13" dirty="0">
                <a:solidFill>
                  <a:srgbClr val="402004"/>
                </a:solidFill>
                <a:latin typeface="Tahoma"/>
                <a:cs typeface="Tahoma"/>
              </a:rPr>
              <a:t> </a:t>
            </a:r>
            <a:r>
              <a:rPr sz="641" dirty="0">
                <a:solidFill>
                  <a:srgbClr val="402004"/>
                </a:solidFill>
                <a:latin typeface="Tahoma"/>
                <a:cs typeface="Tahoma"/>
              </a:rPr>
              <a:t>each</a:t>
            </a:r>
            <a:r>
              <a:rPr sz="641" spc="-16" dirty="0">
                <a:solidFill>
                  <a:srgbClr val="402004"/>
                </a:solidFill>
                <a:latin typeface="Tahoma"/>
                <a:cs typeface="Tahoma"/>
              </a:rPr>
              <a:t> </a:t>
            </a:r>
            <a:r>
              <a:rPr sz="641" dirty="0">
                <a:solidFill>
                  <a:srgbClr val="402004"/>
                </a:solidFill>
                <a:latin typeface="Tahoma"/>
                <a:cs typeface="Tahoma"/>
              </a:rPr>
              <a:t>child</a:t>
            </a:r>
            <a:r>
              <a:rPr sz="641" spc="-13" dirty="0">
                <a:solidFill>
                  <a:srgbClr val="402004"/>
                </a:solidFill>
                <a:latin typeface="Tahoma"/>
                <a:cs typeface="Tahoma"/>
              </a:rPr>
              <a:t> </a:t>
            </a:r>
            <a:r>
              <a:rPr sz="641" dirty="0">
                <a:solidFill>
                  <a:srgbClr val="402004"/>
                </a:solidFill>
                <a:latin typeface="Tahoma"/>
                <a:cs typeface="Tahoma"/>
              </a:rPr>
              <a:t>differently</a:t>
            </a:r>
            <a:r>
              <a:rPr sz="641" spc="-13" dirty="0">
                <a:solidFill>
                  <a:srgbClr val="402004"/>
                </a:solidFill>
                <a:latin typeface="Tahoma"/>
                <a:cs typeface="Tahoma"/>
              </a:rPr>
              <a:t> </a:t>
            </a:r>
            <a:r>
              <a:rPr sz="641" dirty="0">
                <a:solidFill>
                  <a:srgbClr val="402004"/>
                </a:solidFill>
                <a:latin typeface="Tahoma"/>
                <a:cs typeface="Tahoma"/>
              </a:rPr>
              <a:t>and</a:t>
            </a:r>
            <a:r>
              <a:rPr sz="641" spc="-16" dirty="0">
                <a:solidFill>
                  <a:srgbClr val="402004"/>
                </a:solidFill>
                <a:latin typeface="Tahoma"/>
                <a:cs typeface="Tahoma"/>
              </a:rPr>
              <a:t> </a:t>
            </a:r>
            <a:r>
              <a:rPr sz="641" dirty="0">
                <a:solidFill>
                  <a:srgbClr val="402004"/>
                </a:solidFill>
                <a:latin typeface="Tahoma"/>
                <a:cs typeface="Tahoma"/>
              </a:rPr>
              <a:t>some</a:t>
            </a:r>
            <a:r>
              <a:rPr sz="641" spc="-13" dirty="0">
                <a:solidFill>
                  <a:srgbClr val="402004"/>
                </a:solidFill>
                <a:latin typeface="Tahoma"/>
                <a:cs typeface="Tahoma"/>
              </a:rPr>
              <a:t> </a:t>
            </a:r>
            <a:r>
              <a:rPr sz="641" spc="-6" dirty="0">
                <a:solidFill>
                  <a:srgbClr val="402004"/>
                </a:solidFill>
                <a:latin typeface="Tahoma"/>
                <a:cs typeface="Tahoma"/>
              </a:rPr>
              <a:t>parents</a:t>
            </a:r>
            <a:r>
              <a:rPr sz="641" spc="-13" dirty="0">
                <a:solidFill>
                  <a:srgbClr val="402004"/>
                </a:solidFill>
                <a:latin typeface="Tahoma"/>
                <a:cs typeface="Tahoma"/>
              </a:rPr>
              <a:t> </a:t>
            </a:r>
            <a:r>
              <a:rPr sz="641" dirty="0">
                <a:solidFill>
                  <a:srgbClr val="402004"/>
                </a:solidFill>
                <a:latin typeface="Tahoma"/>
                <a:cs typeface="Tahoma"/>
              </a:rPr>
              <a:t>found</a:t>
            </a:r>
            <a:r>
              <a:rPr sz="641" spc="-13" dirty="0">
                <a:solidFill>
                  <a:srgbClr val="402004"/>
                </a:solidFill>
                <a:latin typeface="Tahoma"/>
                <a:cs typeface="Tahoma"/>
              </a:rPr>
              <a:t> that </a:t>
            </a:r>
            <a:r>
              <a:rPr sz="641" dirty="0">
                <a:solidFill>
                  <a:srgbClr val="402004"/>
                </a:solidFill>
                <a:latin typeface="Tahoma"/>
                <a:cs typeface="Tahoma"/>
              </a:rPr>
              <a:t>their</a:t>
            </a:r>
            <a:r>
              <a:rPr sz="641" spc="-26" dirty="0">
                <a:solidFill>
                  <a:srgbClr val="402004"/>
                </a:solidFill>
                <a:latin typeface="Tahoma"/>
                <a:cs typeface="Tahoma"/>
              </a:rPr>
              <a:t> </a:t>
            </a:r>
            <a:r>
              <a:rPr sz="641" dirty="0">
                <a:solidFill>
                  <a:srgbClr val="402004"/>
                </a:solidFill>
                <a:latin typeface="Tahoma"/>
                <a:cs typeface="Tahoma"/>
              </a:rPr>
              <a:t>child</a:t>
            </a:r>
            <a:r>
              <a:rPr sz="641" spc="-22" dirty="0">
                <a:solidFill>
                  <a:srgbClr val="402004"/>
                </a:solidFill>
                <a:latin typeface="Tahoma"/>
                <a:cs typeface="Tahoma"/>
              </a:rPr>
              <a:t> </a:t>
            </a:r>
            <a:r>
              <a:rPr sz="641" dirty="0">
                <a:solidFill>
                  <a:srgbClr val="402004"/>
                </a:solidFill>
                <a:latin typeface="Tahoma"/>
                <a:cs typeface="Tahoma"/>
              </a:rPr>
              <a:t>was</a:t>
            </a:r>
            <a:r>
              <a:rPr sz="641" spc="-26" dirty="0">
                <a:solidFill>
                  <a:srgbClr val="402004"/>
                </a:solidFill>
                <a:latin typeface="Tahoma"/>
                <a:cs typeface="Tahoma"/>
              </a:rPr>
              <a:t> </a:t>
            </a:r>
            <a:r>
              <a:rPr sz="641" spc="-6" dirty="0">
                <a:solidFill>
                  <a:srgbClr val="402004"/>
                </a:solidFill>
                <a:latin typeface="Tahoma"/>
                <a:cs typeface="Tahoma"/>
              </a:rPr>
              <a:t>being</a:t>
            </a:r>
            <a:r>
              <a:rPr sz="641" spc="-22" dirty="0">
                <a:solidFill>
                  <a:srgbClr val="402004"/>
                </a:solidFill>
                <a:latin typeface="Tahoma"/>
                <a:cs typeface="Tahoma"/>
              </a:rPr>
              <a:t> </a:t>
            </a:r>
            <a:r>
              <a:rPr sz="641" spc="-6" dirty="0">
                <a:solidFill>
                  <a:srgbClr val="402004"/>
                </a:solidFill>
                <a:latin typeface="Tahoma"/>
                <a:cs typeface="Tahoma"/>
              </a:rPr>
              <a:t>given</a:t>
            </a:r>
            <a:r>
              <a:rPr sz="641" spc="-26" dirty="0">
                <a:solidFill>
                  <a:srgbClr val="402004"/>
                </a:solidFill>
                <a:latin typeface="Tahoma"/>
                <a:cs typeface="Tahoma"/>
              </a:rPr>
              <a:t> </a:t>
            </a:r>
            <a:r>
              <a:rPr sz="641" dirty="0">
                <a:solidFill>
                  <a:srgbClr val="402004"/>
                </a:solidFill>
                <a:latin typeface="Tahoma"/>
                <a:cs typeface="Tahoma"/>
              </a:rPr>
              <a:t>detention</a:t>
            </a:r>
            <a:r>
              <a:rPr sz="641" spc="-22" dirty="0">
                <a:solidFill>
                  <a:srgbClr val="402004"/>
                </a:solidFill>
                <a:latin typeface="Tahoma"/>
                <a:cs typeface="Tahoma"/>
              </a:rPr>
              <a:t> </a:t>
            </a:r>
            <a:r>
              <a:rPr sz="641" dirty="0">
                <a:solidFill>
                  <a:srgbClr val="402004"/>
                </a:solidFill>
                <a:latin typeface="Tahoma"/>
                <a:cs typeface="Tahoma"/>
              </a:rPr>
              <a:t>or</a:t>
            </a:r>
            <a:r>
              <a:rPr sz="641" spc="-26" dirty="0">
                <a:solidFill>
                  <a:srgbClr val="402004"/>
                </a:solidFill>
                <a:latin typeface="Tahoma"/>
                <a:cs typeface="Tahoma"/>
              </a:rPr>
              <a:t> </a:t>
            </a:r>
            <a:r>
              <a:rPr sz="641" dirty="0">
                <a:solidFill>
                  <a:srgbClr val="402004"/>
                </a:solidFill>
                <a:latin typeface="Tahoma"/>
                <a:cs typeface="Tahoma"/>
              </a:rPr>
              <a:t>isolation</a:t>
            </a:r>
            <a:r>
              <a:rPr sz="641" spc="-22" dirty="0">
                <a:solidFill>
                  <a:srgbClr val="402004"/>
                </a:solidFill>
                <a:latin typeface="Tahoma"/>
                <a:cs typeface="Tahoma"/>
              </a:rPr>
              <a:t> </a:t>
            </a:r>
            <a:r>
              <a:rPr sz="641" dirty="0">
                <a:solidFill>
                  <a:srgbClr val="402004"/>
                </a:solidFill>
                <a:latin typeface="Tahoma"/>
                <a:cs typeface="Tahoma"/>
              </a:rPr>
              <a:t>for</a:t>
            </a:r>
            <a:r>
              <a:rPr sz="641" spc="-26" dirty="0">
                <a:solidFill>
                  <a:srgbClr val="402004"/>
                </a:solidFill>
                <a:latin typeface="Tahoma"/>
                <a:cs typeface="Tahoma"/>
              </a:rPr>
              <a:t> </a:t>
            </a:r>
            <a:r>
              <a:rPr sz="641" spc="-6" dirty="0">
                <a:solidFill>
                  <a:srgbClr val="402004"/>
                </a:solidFill>
                <a:latin typeface="Tahoma"/>
                <a:cs typeface="Tahoma"/>
              </a:rPr>
              <a:t>issues</a:t>
            </a:r>
            <a:r>
              <a:rPr sz="641" spc="-22" dirty="0">
                <a:solidFill>
                  <a:srgbClr val="402004"/>
                </a:solidFill>
                <a:latin typeface="Tahoma"/>
                <a:cs typeface="Tahoma"/>
              </a:rPr>
              <a:t> </a:t>
            </a:r>
            <a:r>
              <a:rPr sz="641" dirty="0">
                <a:solidFill>
                  <a:srgbClr val="402004"/>
                </a:solidFill>
                <a:latin typeface="Tahoma"/>
                <a:cs typeface="Tahoma"/>
              </a:rPr>
              <a:t>that</a:t>
            </a:r>
            <a:r>
              <a:rPr sz="641" spc="-26" dirty="0">
                <a:solidFill>
                  <a:srgbClr val="402004"/>
                </a:solidFill>
                <a:latin typeface="Tahoma"/>
                <a:cs typeface="Tahoma"/>
              </a:rPr>
              <a:t> </a:t>
            </a:r>
            <a:r>
              <a:rPr sz="641" dirty="0">
                <a:solidFill>
                  <a:srgbClr val="402004"/>
                </a:solidFill>
                <a:latin typeface="Tahoma"/>
                <a:cs typeface="Tahoma"/>
              </a:rPr>
              <a:t>they</a:t>
            </a:r>
            <a:r>
              <a:rPr sz="641" spc="-22" dirty="0">
                <a:solidFill>
                  <a:srgbClr val="402004"/>
                </a:solidFill>
                <a:latin typeface="Tahoma"/>
                <a:cs typeface="Tahoma"/>
              </a:rPr>
              <a:t> </a:t>
            </a:r>
            <a:r>
              <a:rPr sz="641" dirty="0">
                <a:solidFill>
                  <a:srgbClr val="402004"/>
                </a:solidFill>
                <a:latin typeface="Tahoma"/>
                <a:cs typeface="Tahoma"/>
              </a:rPr>
              <a:t>cannot</a:t>
            </a:r>
            <a:r>
              <a:rPr sz="641" spc="-26" dirty="0">
                <a:solidFill>
                  <a:srgbClr val="402004"/>
                </a:solidFill>
                <a:latin typeface="Tahoma"/>
                <a:cs typeface="Tahoma"/>
              </a:rPr>
              <a:t> </a:t>
            </a:r>
            <a:r>
              <a:rPr sz="641" spc="-13" dirty="0">
                <a:solidFill>
                  <a:srgbClr val="402004"/>
                </a:solidFill>
                <a:latin typeface="Tahoma"/>
                <a:cs typeface="Tahoma"/>
              </a:rPr>
              <a:t>help,</a:t>
            </a:r>
            <a:r>
              <a:rPr sz="641" spc="-22" dirty="0">
                <a:solidFill>
                  <a:srgbClr val="402004"/>
                </a:solidFill>
                <a:latin typeface="Tahoma"/>
                <a:cs typeface="Tahoma"/>
              </a:rPr>
              <a:t> </a:t>
            </a:r>
            <a:r>
              <a:rPr sz="641" spc="-6" dirty="0">
                <a:solidFill>
                  <a:srgbClr val="402004"/>
                </a:solidFill>
                <a:latin typeface="Tahoma"/>
                <a:cs typeface="Tahoma"/>
              </a:rPr>
              <a:t>examples</a:t>
            </a:r>
            <a:r>
              <a:rPr sz="641" spc="-22" dirty="0">
                <a:solidFill>
                  <a:srgbClr val="402004"/>
                </a:solidFill>
                <a:latin typeface="Tahoma"/>
                <a:cs typeface="Tahoma"/>
              </a:rPr>
              <a:t> </a:t>
            </a:r>
            <a:r>
              <a:rPr sz="641" dirty="0">
                <a:solidFill>
                  <a:srgbClr val="402004"/>
                </a:solidFill>
                <a:latin typeface="Tahoma"/>
                <a:cs typeface="Tahoma"/>
              </a:rPr>
              <a:t>of</a:t>
            </a:r>
            <a:r>
              <a:rPr sz="641" spc="-26" dirty="0">
                <a:solidFill>
                  <a:srgbClr val="402004"/>
                </a:solidFill>
                <a:latin typeface="Tahoma"/>
                <a:cs typeface="Tahoma"/>
              </a:rPr>
              <a:t> </a:t>
            </a:r>
            <a:r>
              <a:rPr sz="641" dirty="0">
                <a:solidFill>
                  <a:srgbClr val="402004"/>
                </a:solidFill>
                <a:latin typeface="Tahoma"/>
                <a:cs typeface="Tahoma"/>
              </a:rPr>
              <a:t>this</a:t>
            </a:r>
            <a:r>
              <a:rPr sz="641" spc="-22" dirty="0">
                <a:solidFill>
                  <a:srgbClr val="402004"/>
                </a:solidFill>
                <a:latin typeface="Tahoma"/>
                <a:cs typeface="Tahoma"/>
              </a:rPr>
              <a:t> </a:t>
            </a:r>
            <a:r>
              <a:rPr sz="641" spc="-6" dirty="0">
                <a:solidFill>
                  <a:srgbClr val="402004"/>
                </a:solidFill>
                <a:latin typeface="Tahoma"/>
                <a:cs typeface="Tahoma"/>
              </a:rPr>
              <a:t>given</a:t>
            </a:r>
            <a:r>
              <a:rPr sz="641" spc="-26" dirty="0">
                <a:solidFill>
                  <a:srgbClr val="402004"/>
                </a:solidFill>
                <a:latin typeface="Tahoma"/>
                <a:cs typeface="Tahoma"/>
              </a:rPr>
              <a:t> </a:t>
            </a:r>
            <a:r>
              <a:rPr sz="641" dirty="0">
                <a:solidFill>
                  <a:srgbClr val="402004"/>
                </a:solidFill>
                <a:latin typeface="Tahoma"/>
                <a:cs typeface="Tahoma"/>
              </a:rPr>
              <a:t>by</a:t>
            </a:r>
            <a:r>
              <a:rPr sz="641" spc="-22" dirty="0">
                <a:solidFill>
                  <a:srgbClr val="402004"/>
                </a:solidFill>
                <a:latin typeface="Tahoma"/>
                <a:cs typeface="Tahoma"/>
              </a:rPr>
              <a:t> </a:t>
            </a:r>
            <a:r>
              <a:rPr sz="641" spc="-6" dirty="0">
                <a:solidFill>
                  <a:srgbClr val="402004"/>
                </a:solidFill>
                <a:latin typeface="Tahoma"/>
                <a:cs typeface="Tahoma"/>
              </a:rPr>
              <a:t>parents</a:t>
            </a:r>
            <a:r>
              <a:rPr sz="641" spc="-26" dirty="0">
                <a:solidFill>
                  <a:srgbClr val="402004"/>
                </a:solidFill>
                <a:latin typeface="Tahoma"/>
                <a:cs typeface="Tahoma"/>
              </a:rPr>
              <a:t> </a:t>
            </a:r>
            <a:r>
              <a:rPr sz="641" spc="-16" dirty="0">
                <a:solidFill>
                  <a:srgbClr val="402004"/>
                </a:solidFill>
                <a:latin typeface="Tahoma"/>
                <a:cs typeface="Tahoma"/>
              </a:rPr>
              <a:t>was</a:t>
            </a:r>
            <a:endParaRPr sz="641" dirty="0">
              <a:latin typeface="Tahoma"/>
              <a:cs typeface="Tahoma"/>
            </a:endParaRPr>
          </a:p>
          <a:p>
            <a:pPr marL="8139" marR="3256" algn="just">
              <a:lnSpc>
                <a:spcPct val="106200"/>
              </a:lnSpc>
            </a:pPr>
            <a:r>
              <a:rPr sz="641" spc="-80" dirty="0">
                <a:solidFill>
                  <a:srgbClr val="402004"/>
                </a:solidFill>
                <a:latin typeface="Tahoma"/>
                <a:cs typeface="Tahoma"/>
              </a:rPr>
              <a:t>a)</a:t>
            </a:r>
            <a:r>
              <a:rPr sz="641" spc="29" dirty="0">
                <a:solidFill>
                  <a:srgbClr val="402004"/>
                </a:solidFill>
                <a:latin typeface="Tahoma"/>
                <a:cs typeface="Tahoma"/>
              </a:rPr>
              <a:t> </a:t>
            </a:r>
            <a:r>
              <a:rPr sz="641" dirty="0">
                <a:solidFill>
                  <a:srgbClr val="402004"/>
                </a:solidFill>
                <a:latin typeface="Tahoma"/>
                <a:cs typeface="Tahoma"/>
              </a:rPr>
              <a:t>not</a:t>
            </a:r>
            <a:r>
              <a:rPr sz="641" spc="-51" dirty="0">
                <a:solidFill>
                  <a:srgbClr val="402004"/>
                </a:solidFill>
                <a:latin typeface="Tahoma"/>
                <a:cs typeface="Tahoma"/>
              </a:rPr>
              <a:t> </a:t>
            </a:r>
            <a:r>
              <a:rPr sz="641" spc="-6" dirty="0">
                <a:solidFill>
                  <a:srgbClr val="402004"/>
                </a:solidFill>
                <a:latin typeface="Tahoma"/>
                <a:cs typeface="Tahoma"/>
              </a:rPr>
              <a:t>being</a:t>
            </a:r>
            <a:r>
              <a:rPr sz="641" spc="-42" dirty="0">
                <a:solidFill>
                  <a:srgbClr val="402004"/>
                </a:solidFill>
                <a:latin typeface="Tahoma"/>
                <a:cs typeface="Tahoma"/>
              </a:rPr>
              <a:t> </a:t>
            </a:r>
            <a:r>
              <a:rPr sz="641" dirty="0">
                <a:solidFill>
                  <a:srgbClr val="402004"/>
                </a:solidFill>
                <a:latin typeface="Tahoma"/>
                <a:cs typeface="Tahoma"/>
              </a:rPr>
              <a:t>able</a:t>
            </a:r>
            <a:r>
              <a:rPr sz="641" spc="-51" dirty="0">
                <a:solidFill>
                  <a:srgbClr val="402004"/>
                </a:solidFill>
                <a:latin typeface="Tahoma"/>
                <a:cs typeface="Tahoma"/>
              </a:rPr>
              <a:t> </a:t>
            </a:r>
            <a:r>
              <a:rPr sz="641" dirty="0">
                <a:solidFill>
                  <a:srgbClr val="402004"/>
                </a:solidFill>
                <a:latin typeface="Tahoma"/>
                <a:cs typeface="Tahoma"/>
              </a:rPr>
              <a:t>or</a:t>
            </a:r>
            <a:r>
              <a:rPr sz="641" spc="-32" dirty="0">
                <a:solidFill>
                  <a:srgbClr val="402004"/>
                </a:solidFill>
                <a:latin typeface="Tahoma"/>
                <a:cs typeface="Tahoma"/>
              </a:rPr>
              <a:t> </a:t>
            </a:r>
            <a:r>
              <a:rPr sz="641" dirty="0">
                <a:solidFill>
                  <a:srgbClr val="402004"/>
                </a:solidFill>
                <a:latin typeface="Tahoma"/>
                <a:cs typeface="Tahoma"/>
              </a:rPr>
              <a:t>wanting</a:t>
            </a:r>
            <a:r>
              <a:rPr sz="641" spc="-19" dirty="0">
                <a:solidFill>
                  <a:srgbClr val="402004"/>
                </a:solidFill>
                <a:latin typeface="Tahoma"/>
                <a:cs typeface="Tahoma"/>
              </a:rPr>
              <a:t> </a:t>
            </a:r>
            <a:r>
              <a:rPr sz="641" dirty="0">
                <a:solidFill>
                  <a:srgbClr val="402004"/>
                </a:solidFill>
                <a:latin typeface="Tahoma"/>
                <a:cs typeface="Tahoma"/>
              </a:rPr>
              <a:t>to</a:t>
            </a:r>
            <a:r>
              <a:rPr sz="641" spc="-19" dirty="0">
                <a:solidFill>
                  <a:srgbClr val="402004"/>
                </a:solidFill>
                <a:latin typeface="Tahoma"/>
                <a:cs typeface="Tahoma"/>
              </a:rPr>
              <a:t> </a:t>
            </a:r>
            <a:r>
              <a:rPr sz="641" dirty="0">
                <a:solidFill>
                  <a:srgbClr val="402004"/>
                </a:solidFill>
                <a:latin typeface="Tahoma"/>
                <a:cs typeface="Tahoma"/>
              </a:rPr>
              <a:t>wear</a:t>
            </a:r>
            <a:r>
              <a:rPr sz="641" spc="-19" dirty="0">
                <a:solidFill>
                  <a:srgbClr val="402004"/>
                </a:solidFill>
                <a:latin typeface="Tahoma"/>
                <a:cs typeface="Tahoma"/>
              </a:rPr>
              <a:t> </a:t>
            </a:r>
            <a:r>
              <a:rPr sz="641" dirty="0">
                <a:solidFill>
                  <a:srgbClr val="402004"/>
                </a:solidFill>
                <a:latin typeface="Tahoma"/>
                <a:cs typeface="Tahoma"/>
              </a:rPr>
              <a:t>the</a:t>
            </a:r>
            <a:r>
              <a:rPr sz="641" spc="-16" dirty="0">
                <a:solidFill>
                  <a:srgbClr val="402004"/>
                </a:solidFill>
                <a:latin typeface="Tahoma"/>
                <a:cs typeface="Tahoma"/>
              </a:rPr>
              <a:t> </a:t>
            </a:r>
            <a:r>
              <a:rPr sz="641" dirty="0">
                <a:solidFill>
                  <a:srgbClr val="402004"/>
                </a:solidFill>
                <a:latin typeface="Tahoma"/>
                <a:cs typeface="Tahoma"/>
              </a:rPr>
              <a:t>school</a:t>
            </a:r>
            <a:r>
              <a:rPr sz="641" spc="-19" dirty="0">
                <a:solidFill>
                  <a:srgbClr val="402004"/>
                </a:solidFill>
                <a:latin typeface="Tahoma"/>
                <a:cs typeface="Tahoma"/>
              </a:rPr>
              <a:t> </a:t>
            </a:r>
            <a:r>
              <a:rPr sz="641" spc="-13" dirty="0">
                <a:solidFill>
                  <a:srgbClr val="402004"/>
                </a:solidFill>
                <a:latin typeface="Tahoma"/>
                <a:cs typeface="Tahoma"/>
              </a:rPr>
              <a:t>blazer,</a:t>
            </a:r>
            <a:r>
              <a:rPr sz="641" spc="-19" dirty="0">
                <a:solidFill>
                  <a:srgbClr val="402004"/>
                </a:solidFill>
                <a:latin typeface="Tahoma"/>
                <a:cs typeface="Tahoma"/>
              </a:rPr>
              <a:t> </a:t>
            </a:r>
            <a:r>
              <a:rPr sz="641" spc="-58" dirty="0">
                <a:solidFill>
                  <a:srgbClr val="402004"/>
                </a:solidFill>
                <a:latin typeface="Tahoma"/>
                <a:cs typeface="Tahoma"/>
              </a:rPr>
              <a:t>b)</a:t>
            </a:r>
            <a:r>
              <a:rPr sz="641" spc="6" dirty="0">
                <a:solidFill>
                  <a:srgbClr val="402004"/>
                </a:solidFill>
                <a:latin typeface="Tahoma"/>
                <a:cs typeface="Tahoma"/>
              </a:rPr>
              <a:t> </a:t>
            </a:r>
            <a:r>
              <a:rPr sz="641" dirty="0">
                <a:solidFill>
                  <a:srgbClr val="402004"/>
                </a:solidFill>
                <a:latin typeface="Tahoma"/>
                <a:cs typeface="Tahoma"/>
              </a:rPr>
              <a:t>forgetting</a:t>
            </a:r>
            <a:r>
              <a:rPr sz="641" spc="-19" dirty="0">
                <a:solidFill>
                  <a:srgbClr val="402004"/>
                </a:solidFill>
                <a:latin typeface="Tahoma"/>
                <a:cs typeface="Tahoma"/>
              </a:rPr>
              <a:t> </a:t>
            </a:r>
            <a:r>
              <a:rPr sz="641" dirty="0">
                <a:solidFill>
                  <a:srgbClr val="402004"/>
                </a:solidFill>
                <a:latin typeface="Tahoma"/>
                <a:cs typeface="Tahoma"/>
              </a:rPr>
              <a:t>pencil</a:t>
            </a:r>
            <a:r>
              <a:rPr sz="641" spc="-16" dirty="0">
                <a:solidFill>
                  <a:srgbClr val="402004"/>
                </a:solidFill>
                <a:latin typeface="Tahoma"/>
                <a:cs typeface="Tahoma"/>
              </a:rPr>
              <a:t> </a:t>
            </a:r>
            <a:r>
              <a:rPr sz="641" spc="-6" dirty="0">
                <a:solidFill>
                  <a:srgbClr val="402004"/>
                </a:solidFill>
                <a:latin typeface="Tahoma"/>
                <a:cs typeface="Tahoma"/>
              </a:rPr>
              <a:t>case</a:t>
            </a:r>
            <a:r>
              <a:rPr sz="641" spc="-19" dirty="0">
                <a:solidFill>
                  <a:srgbClr val="402004"/>
                </a:solidFill>
                <a:latin typeface="Tahoma"/>
                <a:cs typeface="Tahoma"/>
              </a:rPr>
              <a:t> </a:t>
            </a:r>
            <a:r>
              <a:rPr sz="641" dirty="0">
                <a:solidFill>
                  <a:srgbClr val="402004"/>
                </a:solidFill>
                <a:latin typeface="Tahoma"/>
                <a:cs typeface="Tahoma"/>
              </a:rPr>
              <a:t>or</a:t>
            </a:r>
            <a:r>
              <a:rPr sz="641" spc="-19" dirty="0">
                <a:solidFill>
                  <a:srgbClr val="402004"/>
                </a:solidFill>
                <a:latin typeface="Tahoma"/>
                <a:cs typeface="Tahoma"/>
              </a:rPr>
              <a:t> </a:t>
            </a:r>
            <a:r>
              <a:rPr sz="641" spc="-6" dirty="0">
                <a:solidFill>
                  <a:srgbClr val="402004"/>
                </a:solidFill>
                <a:latin typeface="Tahoma"/>
                <a:cs typeface="Tahoma"/>
              </a:rPr>
              <a:t>equipment,</a:t>
            </a:r>
            <a:r>
              <a:rPr sz="641" spc="-19" dirty="0">
                <a:solidFill>
                  <a:srgbClr val="402004"/>
                </a:solidFill>
                <a:latin typeface="Tahoma"/>
                <a:cs typeface="Tahoma"/>
              </a:rPr>
              <a:t> </a:t>
            </a:r>
            <a:r>
              <a:rPr sz="641" spc="-58" dirty="0">
                <a:solidFill>
                  <a:srgbClr val="402004"/>
                </a:solidFill>
                <a:latin typeface="Tahoma"/>
                <a:cs typeface="Tahoma"/>
              </a:rPr>
              <a:t>c)</a:t>
            </a:r>
            <a:r>
              <a:rPr sz="641" spc="6" dirty="0">
                <a:solidFill>
                  <a:srgbClr val="402004"/>
                </a:solidFill>
                <a:latin typeface="Tahoma"/>
                <a:cs typeface="Tahoma"/>
              </a:rPr>
              <a:t> </a:t>
            </a:r>
            <a:r>
              <a:rPr sz="641" spc="-6" dirty="0">
                <a:solidFill>
                  <a:srgbClr val="402004"/>
                </a:solidFill>
                <a:latin typeface="Tahoma"/>
                <a:cs typeface="Tahoma"/>
              </a:rPr>
              <a:t>being</a:t>
            </a:r>
            <a:r>
              <a:rPr sz="641" spc="-16" dirty="0">
                <a:solidFill>
                  <a:srgbClr val="402004"/>
                </a:solidFill>
                <a:latin typeface="Tahoma"/>
                <a:cs typeface="Tahoma"/>
              </a:rPr>
              <a:t> </a:t>
            </a:r>
            <a:r>
              <a:rPr sz="641" dirty="0">
                <a:solidFill>
                  <a:srgbClr val="402004"/>
                </a:solidFill>
                <a:latin typeface="Tahoma"/>
                <a:cs typeface="Tahoma"/>
              </a:rPr>
              <a:t>late</a:t>
            </a:r>
            <a:r>
              <a:rPr sz="641" spc="-19" dirty="0">
                <a:solidFill>
                  <a:srgbClr val="402004"/>
                </a:solidFill>
                <a:latin typeface="Tahoma"/>
                <a:cs typeface="Tahoma"/>
              </a:rPr>
              <a:t> </a:t>
            </a:r>
            <a:r>
              <a:rPr sz="641" dirty="0">
                <a:solidFill>
                  <a:srgbClr val="402004"/>
                </a:solidFill>
                <a:latin typeface="Tahoma"/>
                <a:cs typeface="Tahoma"/>
              </a:rPr>
              <a:t>due</a:t>
            </a:r>
            <a:r>
              <a:rPr sz="641" spc="-19" dirty="0">
                <a:solidFill>
                  <a:srgbClr val="402004"/>
                </a:solidFill>
                <a:latin typeface="Tahoma"/>
                <a:cs typeface="Tahoma"/>
              </a:rPr>
              <a:t> </a:t>
            </a:r>
            <a:r>
              <a:rPr sz="641" dirty="0">
                <a:solidFill>
                  <a:srgbClr val="402004"/>
                </a:solidFill>
                <a:latin typeface="Tahoma"/>
                <a:cs typeface="Tahoma"/>
              </a:rPr>
              <a:t>to</a:t>
            </a:r>
            <a:r>
              <a:rPr sz="641" spc="-19" dirty="0">
                <a:solidFill>
                  <a:srgbClr val="402004"/>
                </a:solidFill>
                <a:latin typeface="Tahoma"/>
                <a:cs typeface="Tahoma"/>
              </a:rPr>
              <a:t> </a:t>
            </a:r>
            <a:r>
              <a:rPr sz="641" spc="-6" dirty="0">
                <a:solidFill>
                  <a:srgbClr val="402004"/>
                </a:solidFill>
                <a:latin typeface="Tahoma"/>
                <a:cs typeface="Tahoma"/>
              </a:rPr>
              <a:t>issues </a:t>
            </a:r>
            <a:r>
              <a:rPr sz="641" dirty="0">
                <a:solidFill>
                  <a:srgbClr val="402004"/>
                </a:solidFill>
                <a:latin typeface="Tahoma"/>
                <a:cs typeface="Tahoma"/>
              </a:rPr>
              <a:t>with</a:t>
            </a:r>
            <a:r>
              <a:rPr sz="641" spc="45" dirty="0">
                <a:solidFill>
                  <a:srgbClr val="402004"/>
                </a:solidFill>
                <a:latin typeface="Tahoma"/>
                <a:cs typeface="Tahoma"/>
              </a:rPr>
              <a:t> </a:t>
            </a:r>
            <a:r>
              <a:rPr sz="641" dirty="0">
                <a:solidFill>
                  <a:srgbClr val="402004"/>
                </a:solidFill>
                <a:latin typeface="Tahoma"/>
                <a:cs typeface="Tahoma"/>
              </a:rPr>
              <a:t>sleep</a:t>
            </a:r>
            <a:r>
              <a:rPr sz="641" spc="45" dirty="0">
                <a:solidFill>
                  <a:srgbClr val="402004"/>
                </a:solidFill>
                <a:latin typeface="Tahoma"/>
                <a:cs typeface="Tahoma"/>
              </a:rPr>
              <a:t> </a:t>
            </a:r>
            <a:r>
              <a:rPr sz="641" dirty="0">
                <a:solidFill>
                  <a:srgbClr val="402004"/>
                </a:solidFill>
                <a:latin typeface="Tahoma"/>
                <a:cs typeface="Tahoma"/>
              </a:rPr>
              <a:t>or</a:t>
            </a:r>
            <a:r>
              <a:rPr sz="641" spc="45" dirty="0">
                <a:solidFill>
                  <a:srgbClr val="402004"/>
                </a:solidFill>
                <a:latin typeface="Tahoma"/>
                <a:cs typeface="Tahoma"/>
              </a:rPr>
              <a:t> </a:t>
            </a:r>
            <a:r>
              <a:rPr sz="641" dirty="0">
                <a:solidFill>
                  <a:srgbClr val="402004"/>
                </a:solidFill>
                <a:latin typeface="Tahoma"/>
                <a:cs typeface="Tahoma"/>
              </a:rPr>
              <a:t>a</a:t>
            </a:r>
            <a:r>
              <a:rPr sz="641" spc="48" dirty="0">
                <a:solidFill>
                  <a:srgbClr val="402004"/>
                </a:solidFill>
                <a:latin typeface="Tahoma"/>
                <a:cs typeface="Tahoma"/>
              </a:rPr>
              <a:t> </a:t>
            </a:r>
            <a:r>
              <a:rPr sz="641" dirty="0">
                <a:solidFill>
                  <a:srgbClr val="402004"/>
                </a:solidFill>
                <a:latin typeface="Tahoma"/>
                <a:cs typeface="Tahoma"/>
              </a:rPr>
              <a:t>problem</a:t>
            </a:r>
            <a:r>
              <a:rPr sz="641" spc="45" dirty="0">
                <a:solidFill>
                  <a:srgbClr val="402004"/>
                </a:solidFill>
                <a:latin typeface="Tahoma"/>
                <a:cs typeface="Tahoma"/>
              </a:rPr>
              <a:t> </a:t>
            </a:r>
            <a:r>
              <a:rPr sz="641" dirty="0">
                <a:solidFill>
                  <a:srgbClr val="402004"/>
                </a:solidFill>
                <a:latin typeface="Tahoma"/>
                <a:cs typeface="Tahoma"/>
              </a:rPr>
              <a:t>that</a:t>
            </a:r>
            <a:r>
              <a:rPr sz="641" spc="45" dirty="0">
                <a:solidFill>
                  <a:srgbClr val="402004"/>
                </a:solidFill>
                <a:latin typeface="Tahoma"/>
                <a:cs typeface="Tahoma"/>
              </a:rPr>
              <a:t> </a:t>
            </a:r>
            <a:r>
              <a:rPr sz="641" dirty="0">
                <a:solidFill>
                  <a:srgbClr val="402004"/>
                </a:solidFill>
                <a:latin typeface="Tahoma"/>
                <a:cs typeface="Tahoma"/>
              </a:rPr>
              <a:t>has</a:t>
            </a:r>
            <a:r>
              <a:rPr sz="641" spc="48" dirty="0">
                <a:solidFill>
                  <a:srgbClr val="402004"/>
                </a:solidFill>
                <a:latin typeface="Tahoma"/>
                <a:cs typeface="Tahoma"/>
              </a:rPr>
              <a:t> </a:t>
            </a:r>
            <a:r>
              <a:rPr sz="641" dirty="0">
                <a:solidFill>
                  <a:srgbClr val="402004"/>
                </a:solidFill>
                <a:latin typeface="Tahoma"/>
                <a:cs typeface="Tahoma"/>
              </a:rPr>
              <a:t>occurred</a:t>
            </a:r>
            <a:r>
              <a:rPr sz="641" spc="45" dirty="0">
                <a:solidFill>
                  <a:srgbClr val="402004"/>
                </a:solidFill>
                <a:latin typeface="Tahoma"/>
                <a:cs typeface="Tahoma"/>
              </a:rPr>
              <a:t> </a:t>
            </a:r>
            <a:r>
              <a:rPr sz="641" dirty="0">
                <a:solidFill>
                  <a:srgbClr val="402004"/>
                </a:solidFill>
                <a:latin typeface="Tahoma"/>
                <a:cs typeface="Tahoma"/>
              </a:rPr>
              <a:t>in</a:t>
            </a:r>
            <a:r>
              <a:rPr sz="641" spc="45" dirty="0">
                <a:solidFill>
                  <a:srgbClr val="402004"/>
                </a:solidFill>
                <a:latin typeface="Tahoma"/>
                <a:cs typeface="Tahoma"/>
              </a:rPr>
              <a:t> </a:t>
            </a:r>
            <a:r>
              <a:rPr sz="641" dirty="0">
                <a:solidFill>
                  <a:srgbClr val="402004"/>
                </a:solidFill>
                <a:latin typeface="Tahoma"/>
                <a:cs typeface="Tahoma"/>
              </a:rPr>
              <a:t>the</a:t>
            </a:r>
            <a:r>
              <a:rPr sz="641" spc="48" dirty="0">
                <a:solidFill>
                  <a:srgbClr val="402004"/>
                </a:solidFill>
                <a:latin typeface="Tahoma"/>
                <a:cs typeface="Tahoma"/>
              </a:rPr>
              <a:t> </a:t>
            </a:r>
            <a:r>
              <a:rPr sz="641" dirty="0">
                <a:solidFill>
                  <a:srgbClr val="402004"/>
                </a:solidFill>
                <a:latin typeface="Tahoma"/>
                <a:cs typeface="Tahoma"/>
              </a:rPr>
              <a:t>morning,</a:t>
            </a:r>
            <a:r>
              <a:rPr sz="641" spc="45" dirty="0">
                <a:solidFill>
                  <a:srgbClr val="402004"/>
                </a:solidFill>
                <a:latin typeface="Tahoma"/>
                <a:cs typeface="Tahoma"/>
              </a:rPr>
              <a:t> </a:t>
            </a:r>
            <a:r>
              <a:rPr sz="641" dirty="0">
                <a:solidFill>
                  <a:srgbClr val="402004"/>
                </a:solidFill>
                <a:latin typeface="Tahoma"/>
                <a:cs typeface="Tahoma"/>
              </a:rPr>
              <a:t>d)</a:t>
            </a:r>
            <a:r>
              <a:rPr sz="641" spc="45" dirty="0">
                <a:solidFill>
                  <a:srgbClr val="402004"/>
                </a:solidFill>
                <a:latin typeface="Tahoma"/>
                <a:cs typeface="Tahoma"/>
              </a:rPr>
              <a:t> </a:t>
            </a:r>
            <a:r>
              <a:rPr sz="641" dirty="0">
                <a:solidFill>
                  <a:srgbClr val="402004"/>
                </a:solidFill>
                <a:latin typeface="Tahoma"/>
                <a:cs typeface="Tahoma"/>
              </a:rPr>
              <a:t>detention</a:t>
            </a:r>
            <a:r>
              <a:rPr sz="641" spc="45" dirty="0">
                <a:solidFill>
                  <a:srgbClr val="402004"/>
                </a:solidFill>
                <a:latin typeface="Tahoma"/>
                <a:cs typeface="Tahoma"/>
              </a:rPr>
              <a:t> </a:t>
            </a:r>
            <a:r>
              <a:rPr sz="641" dirty="0">
                <a:solidFill>
                  <a:srgbClr val="402004"/>
                </a:solidFill>
                <a:latin typeface="Tahoma"/>
                <a:cs typeface="Tahoma"/>
              </a:rPr>
              <a:t>for</a:t>
            </a:r>
            <a:r>
              <a:rPr sz="641" spc="48" dirty="0">
                <a:solidFill>
                  <a:srgbClr val="402004"/>
                </a:solidFill>
                <a:latin typeface="Tahoma"/>
                <a:cs typeface="Tahoma"/>
              </a:rPr>
              <a:t> </a:t>
            </a:r>
            <a:r>
              <a:rPr sz="641" dirty="0">
                <a:solidFill>
                  <a:srgbClr val="402004"/>
                </a:solidFill>
                <a:latin typeface="Tahoma"/>
                <a:cs typeface="Tahoma"/>
              </a:rPr>
              <a:t>not</a:t>
            </a:r>
            <a:r>
              <a:rPr sz="641" spc="45" dirty="0">
                <a:solidFill>
                  <a:srgbClr val="402004"/>
                </a:solidFill>
                <a:latin typeface="Tahoma"/>
                <a:cs typeface="Tahoma"/>
              </a:rPr>
              <a:t> </a:t>
            </a:r>
            <a:r>
              <a:rPr sz="641" dirty="0">
                <a:solidFill>
                  <a:srgbClr val="402004"/>
                </a:solidFill>
                <a:latin typeface="Tahoma"/>
                <a:cs typeface="Tahoma"/>
              </a:rPr>
              <a:t>completing</a:t>
            </a:r>
            <a:r>
              <a:rPr sz="641" spc="45" dirty="0">
                <a:solidFill>
                  <a:srgbClr val="402004"/>
                </a:solidFill>
                <a:latin typeface="Tahoma"/>
                <a:cs typeface="Tahoma"/>
              </a:rPr>
              <a:t> </a:t>
            </a:r>
            <a:r>
              <a:rPr sz="641" dirty="0">
                <a:solidFill>
                  <a:srgbClr val="402004"/>
                </a:solidFill>
                <a:latin typeface="Tahoma"/>
                <a:cs typeface="Tahoma"/>
              </a:rPr>
              <a:t>work</a:t>
            </a:r>
            <a:r>
              <a:rPr sz="641" spc="48" dirty="0">
                <a:solidFill>
                  <a:srgbClr val="402004"/>
                </a:solidFill>
                <a:latin typeface="Tahoma"/>
                <a:cs typeface="Tahoma"/>
              </a:rPr>
              <a:t> </a:t>
            </a:r>
            <a:r>
              <a:rPr sz="641" dirty="0">
                <a:solidFill>
                  <a:srgbClr val="402004"/>
                </a:solidFill>
                <a:latin typeface="Tahoma"/>
                <a:cs typeface="Tahoma"/>
              </a:rPr>
              <a:t>when</a:t>
            </a:r>
            <a:r>
              <a:rPr sz="641" spc="45" dirty="0">
                <a:solidFill>
                  <a:srgbClr val="402004"/>
                </a:solidFill>
                <a:latin typeface="Tahoma"/>
                <a:cs typeface="Tahoma"/>
              </a:rPr>
              <a:t> </a:t>
            </a:r>
            <a:r>
              <a:rPr sz="641" dirty="0">
                <a:solidFill>
                  <a:srgbClr val="402004"/>
                </a:solidFill>
                <a:latin typeface="Tahoma"/>
                <a:cs typeface="Tahoma"/>
              </a:rPr>
              <a:t>extra</a:t>
            </a:r>
            <a:r>
              <a:rPr sz="641" spc="45" dirty="0">
                <a:solidFill>
                  <a:srgbClr val="402004"/>
                </a:solidFill>
                <a:latin typeface="Tahoma"/>
                <a:cs typeface="Tahoma"/>
              </a:rPr>
              <a:t> </a:t>
            </a:r>
            <a:r>
              <a:rPr sz="641" dirty="0">
                <a:solidFill>
                  <a:srgbClr val="402004"/>
                </a:solidFill>
                <a:latin typeface="Tahoma"/>
                <a:cs typeface="Tahoma"/>
              </a:rPr>
              <a:t>time</a:t>
            </a:r>
            <a:r>
              <a:rPr sz="641" spc="48" dirty="0">
                <a:solidFill>
                  <a:srgbClr val="402004"/>
                </a:solidFill>
                <a:latin typeface="Tahoma"/>
                <a:cs typeface="Tahoma"/>
              </a:rPr>
              <a:t> </a:t>
            </a:r>
            <a:r>
              <a:rPr sz="641" spc="-16" dirty="0">
                <a:solidFill>
                  <a:srgbClr val="402004"/>
                </a:solidFill>
                <a:latin typeface="Tahoma"/>
                <a:cs typeface="Tahoma"/>
              </a:rPr>
              <a:t>is </a:t>
            </a:r>
            <a:r>
              <a:rPr sz="641" dirty="0">
                <a:solidFill>
                  <a:srgbClr val="402004"/>
                </a:solidFill>
                <a:latin typeface="Tahoma"/>
                <a:cs typeface="Tahoma"/>
              </a:rPr>
              <a:t>needed</a:t>
            </a:r>
            <a:r>
              <a:rPr sz="641" spc="6" dirty="0">
                <a:solidFill>
                  <a:srgbClr val="402004"/>
                </a:solidFill>
                <a:latin typeface="Tahoma"/>
                <a:cs typeface="Tahoma"/>
              </a:rPr>
              <a:t> </a:t>
            </a:r>
            <a:r>
              <a:rPr sz="641" dirty="0">
                <a:solidFill>
                  <a:srgbClr val="402004"/>
                </a:solidFill>
                <a:latin typeface="Tahoma"/>
                <a:cs typeface="Tahoma"/>
              </a:rPr>
              <a:t>to</a:t>
            </a:r>
            <a:r>
              <a:rPr sz="641" spc="10" dirty="0">
                <a:solidFill>
                  <a:srgbClr val="402004"/>
                </a:solidFill>
                <a:latin typeface="Tahoma"/>
                <a:cs typeface="Tahoma"/>
              </a:rPr>
              <a:t> </a:t>
            </a:r>
            <a:r>
              <a:rPr sz="641" dirty="0">
                <a:solidFill>
                  <a:srgbClr val="402004"/>
                </a:solidFill>
                <a:latin typeface="Tahoma"/>
                <a:cs typeface="Tahoma"/>
              </a:rPr>
              <a:t>process</a:t>
            </a:r>
            <a:r>
              <a:rPr sz="641" spc="10" dirty="0">
                <a:solidFill>
                  <a:srgbClr val="402004"/>
                </a:solidFill>
                <a:latin typeface="Tahoma"/>
                <a:cs typeface="Tahoma"/>
              </a:rPr>
              <a:t> </a:t>
            </a:r>
            <a:r>
              <a:rPr sz="641" dirty="0">
                <a:solidFill>
                  <a:srgbClr val="402004"/>
                </a:solidFill>
                <a:latin typeface="Tahoma"/>
                <a:cs typeface="Tahoma"/>
              </a:rPr>
              <a:t>the</a:t>
            </a:r>
            <a:r>
              <a:rPr sz="641" spc="10" dirty="0">
                <a:solidFill>
                  <a:srgbClr val="402004"/>
                </a:solidFill>
                <a:latin typeface="Tahoma"/>
                <a:cs typeface="Tahoma"/>
              </a:rPr>
              <a:t> </a:t>
            </a:r>
            <a:r>
              <a:rPr sz="641" dirty="0">
                <a:solidFill>
                  <a:srgbClr val="402004"/>
                </a:solidFill>
                <a:latin typeface="Tahoma"/>
                <a:cs typeface="Tahoma"/>
              </a:rPr>
              <a:t>information.</a:t>
            </a:r>
            <a:r>
              <a:rPr sz="641" spc="10" dirty="0">
                <a:solidFill>
                  <a:srgbClr val="402004"/>
                </a:solidFill>
                <a:latin typeface="Tahoma"/>
                <a:cs typeface="Tahoma"/>
              </a:rPr>
              <a:t> </a:t>
            </a:r>
            <a:r>
              <a:rPr sz="641" dirty="0">
                <a:solidFill>
                  <a:srgbClr val="402004"/>
                </a:solidFill>
                <a:latin typeface="Tahoma"/>
                <a:cs typeface="Tahoma"/>
              </a:rPr>
              <a:t>This</a:t>
            </a:r>
            <a:r>
              <a:rPr sz="641" spc="10" dirty="0">
                <a:solidFill>
                  <a:srgbClr val="402004"/>
                </a:solidFill>
                <a:latin typeface="Tahoma"/>
                <a:cs typeface="Tahoma"/>
              </a:rPr>
              <a:t> </a:t>
            </a:r>
            <a:r>
              <a:rPr sz="641" dirty="0">
                <a:solidFill>
                  <a:srgbClr val="402004"/>
                </a:solidFill>
                <a:latin typeface="Tahoma"/>
                <a:cs typeface="Tahoma"/>
              </a:rPr>
              <a:t>feedback</a:t>
            </a:r>
            <a:r>
              <a:rPr sz="641" spc="10" dirty="0">
                <a:solidFill>
                  <a:srgbClr val="402004"/>
                </a:solidFill>
                <a:latin typeface="Tahoma"/>
                <a:cs typeface="Tahoma"/>
              </a:rPr>
              <a:t> </a:t>
            </a:r>
            <a:r>
              <a:rPr sz="641" dirty="0">
                <a:solidFill>
                  <a:srgbClr val="402004"/>
                </a:solidFill>
                <a:latin typeface="Tahoma"/>
                <a:cs typeface="Tahoma"/>
              </a:rPr>
              <a:t>has</a:t>
            </a:r>
            <a:r>
              <a:rPr sz="641" spc="10" dirty="0">
                <a:solidFill>
                  <a:srgbClr val="402004"/>
                </a:solidFill>
                <a:latin typeface="Tahoma"/>
                <a:cs typeface="Tahoma"/>
              </a:rPr>
              <a:t> </a:t>
            </a:r>
            <a:r>
              <a:rPr sz="641" dirty="0">
                <a:solidFill>
                  <a:srgbClr val="402004"/>
                </a:solidFill>
                <a:latin typeface="Tahoma"/>
                <a:cs typeface="Tahoma"/>
              </a:rPr>
              <a:t>been</a:t>
            </a:r>
            <a:r>
              <a:rPr sz="641" spc="10" dirty="0">
                <a:solidFill>
                  <a:srgbClr val="402004"/>
                </a:solidFill>
                <a:latin typeface="Tahoma"/>
                <a:cs typeface="Tahoma"/>
              </a:rPr>
              <a:t> </a:t>
            </a:r>
            <a:r>
              <a:rPr sz="641" dirty="0">
                <a:solidFill>
                  <a:srgbClr val="402004"/>
                </a:solidFill>
                <a:latin typeface="Tahoma"/>
                <a:cs typeface="Tahoma"/>
              </a:rPr>
              <a:t>given</a:t>
            </a:r>
            <a:r>
              <a:rPr sz="641" spc="10" dirty="0">
                <a:solidFill>
                  <a:srgbClr val="402004"/>
                </a:solidFill>
                <a:latin typeface="Tahoma"/>
                <a:cs typeface="Tahoma"/>
              </a:rPr>
              <a:t> </a:t>
            </a:r>
            <a:r>
              <a:rPr sz="641" dirty="0">
                <a:solidFill>
                  <a:srgbClr val="402004"/>
                </a:solidFill>
                <a:latin typeface="Tahoma"/>
                <a:cs typeface="Tahoma"/>
              </a:rPr>
              <a:t>to</a:t>
            </a:r>
            <a:r>
              <a:rPr sz="641" spc="10" dirty="0">
                <a:solidFill>
                  <a:srgbClr val="402004"/>
                </a:solidFill>
                <a:latin typeface="Tahoma"/>
                <a:cs typeface="Tahoma"/>
              </a:rPr>
              <a:t> </a:t>
            </a:r>
            <a:r>
              <a:rPr sz="641" dirty="0">
                <a:solidFill>
                  <a:srgbClr val="402004"/>
                </a:solidFill>
                <a:latin typeface="Tahoma"/>
                <a:cs typeface="Tahoma"/>
              </a:rPr>
              <a:t>school</a:t>
            </a:r>
            <a:r>
              <a:rPr sz="641" spc="10" dirty="0">
                <a:solidFill>
                  <a:srgbClr val="402004"/>
                </a:solidFill>
                <a:latin typeface="Tahoma"/>
                <a:cs typeface="Tahoma"/>
              </a:rPr>
              <a:t> </a:t>
            </a:r>
            <a:r>
              <a:rPr sz="641" dirty="0">
                <a:solidFill>
                  <a:srgbClr val="402004"/>
                </a:solidFill>
                <a:latin typeface="Tahoma"/>
                <a:cs typeface="Tahoma"/>
              </a:rPr>
              <a:t>and</a:t>
            </a:r>
            <a:r>
              <a:rPr sz="641" spc="10" dirty="0">
                <a:solidFill>
                  <a:srgbClr val="402004"/>
                </a:solidFill>
                <a:latin typeface="Tahoma"/>
                <a:cs typeface="Tahoma"/>
              </a:rPr>
              <a:t> </a:t>
            </a:r>
            <a:r>
              <a:rPr sz="641" dirty="0">
                <a:solidFill>
                  <a:srgbClr val="402004"/>
                </a:solidFill>
                <a:latin typeface="Tahoma"/>
                <a:cs typeface="Tahoma"/>
              </a:rPr>
              <a:t>is</a:t>
            </a:r>
            <a:r>
              <a:rPr sz="641" spc="10" dirty="0">
                <a:solidFill>
                  <a:srgbClr val="402004"/>
                </a:solidFill>
                <a:latin typeface="Tahoma"/>
                <a:cs typeface="Tahoma"/>
              </a:rPr>
              <a:t> </a:t>
            </a:r>
            <a:r>
              <a:rPr sz="641" dirty="0">
                <a:solidFill>
                  <a:srgbClr val="402004"/>
                </a:solidFill>
                <a:latin typeface="Tahoma"/>
                <a:cs typeface="Tahoma"/>
              </a:rPr>
              <a:t>being</a:t>
            </a:r>
            <a:r>
              <a:rPr sz="641" spc="10" dirty="0">
                <a:solidFill>
                  <a:srgbClr val="402004"/>
                </a:solidFill>
                <a:latin typeface="Tahoma"/>
                <a:cs typeface="Tahoma"/>
              </a:rPr>
              <a:t> </a:t>
            </a:r>
            <a:r>
              <a:rPr sz="641" dirty="0">
                <a:solidFill>
                  <a:srgbClr val="402004"/>
                </a:solidFill>
                <a:latin typeface="Tahoma"/>
                <a:cs typeface="Tahoma"/>
              </a:rPr>
              <a:t>considered.</a:t>
            </a:r>
            <a:r>
              <a:rPr sz="641" spc="10" dirty="0">
                <a:solidFill>
                  <a:srgbClr val="402004"/>
                </a:solidFill>
                <a:latin typeface="Tahoma"/>
                <a:cs typeface="Tahoma"/>
              </a:rPr>
              <a:t> </a:t>
            </a:r>
            <a:r>
              <a:rPr sz="641" dirty="0">
                <a:solidFill>
                  <a:srgbClr val="402004"/>
                </a:solidFill>
                <a:latin typeface="Tahoma"/>
                <a:cs typeface="Tahoma"/>
              </a:rPr>
              <a:t>All</a:t>
            </a:r>
            <a:r>
              <a:rPr sz="641" spc="10" dirty="0">
                <a:solidFill>
                  <a:srgbClr val="402004"/>
                </a:solidFill>
                <a:latin typeface="Tahoma"/>
                <a:cs typeface="Tahoma"/>
              </a:rPr>
              <a:t> </a:t>
            </a:r>
            <a:r>
              <a:rPr sz="641" dirty="0">
                <a:solidFill>
                  <a:srgbClr val="402004"/>
                </a:solidFill>
                <a:latin typeface="Tahoma"/>
                <a:cs typeface="Tahoma"/>
              </a:rPr>
              <a:t>parents</a:t>
            </a:r>
            <a:r>
              <a:rPr sz="641" spc="10" dirty="0">
                <a:solidFill>
                  <a:srgbClr val="402004"/>
                </a:solidFill>
                <a:latin typeface="Tahoma"/>
                <a:cs typeface="Tahoma"/>
              </a:rPr>
              <a:t> </a:t>
            </a:r>
            <a:r>
              <a:rPr sz="641" spc="-6" dirty="0">
                <a:solidFill>
                  <a:srgbClr val="402004"/>
                </a:solidFill>
                <a:latin typeface="Tahoma"/>
                <a:cs typeface="Tahoma"/>
              </a:rPr>
              <a:t>really enjoyed</a:t>
            </a:r>
            <a:r>
              <a:rPr sz="641" spc="-26" dirty="0">
                <a:solidFill>
                  <a:srgbClr val="402004"/>
                </a:solidFill>
                <a:latin typeface="Tahoma"/>
                <a:cs typeface="Tahoma"/>
              </a:rPr>
              <a:t> </a:t>
            </a:r>
            <a:r>
              <a:rPr sz="641" dirty="0">
                <a:solidFill>
                  <a:srgbClr val="402004"/>
                </a:solidFill>
                <a:latin typeface="Tahoma"/>
                <a:cs typeface="Tahoma"/>
              </a:rPr>
              <a:t>the</a:t>
            </a:r>
            <a:r>
              <a:rPr sz="641" spc="-22" dirty="0">
                <a:solidFill>
                  <a:srgbClr val="402004"/>
                </a:solidFill>
                <a:latin typeface="Tahoma"/>
                <a:cs typeface="Tahoma"/>
              </a:rPr>
              <a:t> </a:t>
            </a:r>
            <a:r>
              <a:rPr sz="641" dirty="0">
                <a:solidFill>
                  <a:srgbClr val="402004"/>
                </a:solidFill>
                <a:latin typeface="Tahoma"/>
                <a:cs typeface="Tahoma"/>
              </a:rPr>
              <a:t>coffee</a:t>
            </a:r>
            <a:r>
              <a:rPr sz="641" spc="-22" dirty="0">
                <a:solidFill>
                  <a:srgbClr val="402004"/>
                </a:solidFill>
                <a:latin typeface="Tahoma"/>
                <a:cs typeface="Tahoma"/>
              </a:rPr>
              <a:t> </a:t>
            </a:r>
            <a:r>
              <a:rPr sz="641" spc="-13" dirty="0">
                <a:solidFill>
                  <a:srgbClr val="402004"/>
                </a:solidFill>
                <a:latin typeface="Tahoma"/>
                <a:cs typeface="Tahoma"/>
              </a:rPr>
              <a:t>morning,</a:t>
            </a:r>
            <a:r>
              <a:rPr sz="641" spc="-22" dirty="0">
                <a:solidFill>
                  <a:srgbClr val="402004"/>
                </a:solidFill>
                <a:latin typeface="Tahoma"/>
                <a:cs typeface="Tahoma"/>
              </a:rPr>
              <a:t> </a:t>
            </a:r>
            <a:r>
              <a:rPr sz="641" dirty="0">
                <a:solidFill>
                  <a:srgbClr val="402004"/>
                </a:solidFill>
                <a:latin typeface="Tahoma"/>
                <a:cs typeface="Tahoma"/>
              </a:rPr>
              <a:t>felt</a:t>
            </a:r>
            <a:r>
              <a:rPr sz="641" spc="-22" dirty="0">
                <a:solidFill>
                  <a:srgbClr val="402004"/>
                </a:solidFill>
                <a:latin typeface="Tahoma"/>
                <a:cs typeface="Tahoma"/>
              </a:rPr>
              <a:t> </a:t>
            </a:r>
            <a:r>
              <a:rPr sz="641" dirty="0">
                <a:solidFill>
                  <a:srgbClr val="402004"/>
                </a:solidFill>
                <a:latin typeface="Tahoma"/>
                <a:cs typeface="Tahoma"/>
              </a:rPr>
              <a:t>it</a:t>
            </a:r>
            <a:r>
              <a:rPr sz="641" spc="-22" dirty="0">
                <a:solidFill>
                  <a:srgbClr val="402004"/>
                </a:solidFill>
                <a:latin typeface="Tahoma"/>
                <a:cs typeface="Tahoma"/>
              </a:rPr>
              <a:t> </a:t>
            </a:r>
            <a:r>
              <a:rPr sz="641" dirty="0">
                <a:solidFill>
                  <a:srgbClr val="402004"/>
                </a:solidFill>
                <a:latin typeface="Tahoma"/>
                <a:cs typeface="Tahoma"/>
              </a:rPr>
              <a:t>was</a:t>
            </a:r>
            <a:r>
              <a:rPr sz="641" spc="-22" dirty="0">
                <a:solidFill>
                  <a:srgbClr val="402004"/>
                </a:solidFill>
                <a:latin typeface="Tahoma"/>
                <a:cs typeface="Tahoma"/>
              </a:rPr>
              <a:t> </a:t>
            </a:r>
            <a:r>
              <a:rPr sz="641" spc="-26" dirty="0">
                <a:solidFill>
                  <a:srgbClr val="402004"/>
                </a:solidFill>
                <a:latin typeface="Tahoma"/>
                <a:cs typeface="Tahoma"/>
              </a:rPr>
              <a:t>a</a:t>
            </a:r>
            <a:r>
              <a:rPr sz="641" spc="-22" dirty="0">
                <a:solidFill>
                  <a:srgbClr val="402004"/>
                </a:solidFill>
                <a:latin typeface="Tahoma"/>
                <a:cs typeface="Tahoma"/>
              </a:rPr>
              <a:t> </a:t>
            </a:r>
            <a:r>
              <a:rPr sz="641" dirty="0">
                <a:solidFill>
                  <a:srgbClr val="402004"/>
                </a:solidFill>
                <a:latin typeface="Tahoma"/>
                <a:cs typeface="Tahoma"/>
              </a:rPr>
              <a:t>place</a:t>
            </a:r>
            <a:r>
              <a:rPr sz="641" spc="-22" dirty="0">
                <a:solidFill>
                  <a:srgbClr val="402004"/>
                </a:solidFill>
                <a:latin typeface="Tahoma"/>
                <a:cs typeface="Tahoma"/>
              </a:rPr>
              <a:t> </a:t>
            </a:r>
            <a:r>
              <a:rPr sz="641" dirty="0">
                <a:solidFill>
                  <a:srgbClr val="402004"/>
                </a:solidFill>
                <a:latin typeface="Tahoma"/>
                <a:cs typeface="Tahoma"/>
              </a:rPr>
              <a:t>to</a:t>
            </a:r>
            <a:r>
              <a:rPr sz="641" spc="-22" dirty="0">
                <a:solidFill>
                  <a:srgbClr val="402004"/>
                </a:solidFill>
                <a:latin typeface="Tahoma"/>
                <a:cs typeface="Tahoma"/>
              </a:rPr>
              <a:t> </a:t>
            </a:r>
            <a:r>
              <a:rPr sz="641" spc="-6" dirty="0">
                <a:solidFill>
                  <a:srgbClr val="402004"/>
                </a:solidFill>
                <a:latin typeface="Tahoma"/>
                <a:cs typeface="Tahoma"/>
              </a:rPr>
              <a:t>have</a:t>
            </a:r>
            <a:r>
              <a:rPr sz="641" spc="-22" dirty="0">
                <a:solidFill>
                  <a:srgbClr val="402004"/>
                </a:solidFill>
                <a:latin typeface="Tahoma"/>
                <a:cs typeface="Tahoma"/>
              </a:rPr>
              <a:t> </a:t>
            </a:r>
            <a:r>
              <a:rPr sz="641" dirty="0">
                <a:solidFill>
                  <a:srgbClr val="402004"/>
                </a:solidFill>
                <a:latin typeface="Tahoma"/>
                <a:cs typeface="Tahoma"/>
              </a:rPr>
              <a:t>their</a:t>
            </a:r>
            <a:r>
              <a:rPr sz="641" spc="-22" dirty="0">
                <a:solidFill>
                  <a:srgbClr val="402004"/>
                </a:solidFill>
                <a:latin typeface="Tahoma"/>
                <a:cs typeface="Tahoma"/>
              </a:rPr>
              <a:t> </a:t>
            </a:r>
            <a:r>
              <a:rPr sz="641" dirty="0">
                <a:solidFill>
                  <a:srgbClr val="402004"/>
                </a:solidFill>
                <a:latin typeface="Tahoma"/>
                <a:cs typeface="Tahoma"/>
              </a:rPr>
              <a:t>voices</a:t>
            </a:r>
            <a:r>
              <a:rPr sz="641" spc="-22" dirty="0">
                <a:solidFill>
                  <a:srgbClr val="402004"/>
                </a:solidFill>
                <a:latin typeface="Tahoma"/>
                <a:cs typeface="Tahoma"/>
              </a:rPr>
              <a:t> </a:t>
            </a:r>
            <a:r>
              <a:rPr sz="641" spc="-6" dirty="0">
                <a:solidFill>
                  <a:srgbClr val="402004"/>
                </a:solidFill>
                <a:latin typeface="Tahoma"/>
                <a:cs typeface="Tahoma"/>
              </a:rPr>
              <a:t>heard</a:t>
            </a:r>
            <a:r>
              <a:rPr sz="641" spc="-22" dirty="0">
                <a:solidFill>
                  <a:srgbClr val="402004"/>
                </a:solidFill>
                <a:latin typeface="Tahoma"/>
                <a:cs typeface="Tahoma"/>
              </a:rPr>
              <a:t> </a:t>
            </a:r>
            <a:r>
              <a:rPr sz="641" spc="-6" dirty="0">
                <a:solidFill>
                  <a:srgbClr val="402004"/>
                </a:solidFill>
                <a:latin typeface="Tahoma"/>
                <a:cs typeface="Tahoma"/>
              </a:rPr>
              <a:t>and</a:t>
            </a:r>
            <a:r>
              <a:rPr sz="641" spc="-22" dirty="0">
                <a:solidFill>
                  <a:srgbClr val="402004"/>
                </a:solidFill>
                <a:latin typeface="Tahoma"/>
                <a:cs typeface="Tahoma"/>
              </a:rPr>
              <a:t> </a:t>
            </a:r>
            <a:r>
              <a:rPr sz="641" spc="-6" dirty="0">
                <a:solidFill>
                  <a:srgbClr val="402004"/>
                </a:solidFill>
                <a:latin typeface="Tahoma"/>
                <a:cs typeface="Tahoma"/>
              </a:rPr>
              <a:t>are</a:t>
            </a:r>
            <a:r>
              <a:rPr sz="641" spc="-22" dirty="0">
                <a:solidFill>
                  <a:srgbClr val="402004"/>
                </a:solidFill>
                <a:latin typeface="Tahoma"/>
                <a:cs typeface="Tahoma"/>
              </a:rPr>
              <a:t> </a:t>
            </a:r>
            <a:r>
              <a:rPr sz="641" dirty="0">
                <a:solidFill>
                  <a:srgbClr val="402004"/>
                </a:solidFill>
                <a:latin typeface="Tahoma"/>
                <a:cs typeface="Tahoma"/>
              </a:rPr>
              <a:t>looking</a:t>
            </a:r>
            <a:r>
              <a:rPr sz="641" spc="-22" dirty="0">
                <a:solidFill>
                  <a:srgbClr val="402004"/>
                </a:solidFill>
                <a:latin typeface="Tahoma"/>
                <a:cs typeface="Tahoma"/>
              </a:rPr>
              <a:t> </a:t>
            </a:r>
            <a:r>
              <a:rPr sz="641" dirty="0">
                <a:solidFill>
                  <a:srgbClr val="402004"/>
                </a:solidFill>
                <a:latin typeface="Tahoma"/>
                <a:cs typeface="Tahoma"/>
              </a:rPr>
              <a:t>forward</a:t>
            </a:r>
            <a:r>
              <a:rPr sz="641" spc="-22" dirty="0">
                <a:solidFill>
                  <a:srgbClr val="402004"/>
                </a:solidFill>
                <a:latin typeface="Tahoma"/>
                <a:cs typeface="Tahoma"/>
              </a:rPr>
              <a:t> </a:t>
            </a:r>
            <a:r>
              <a:rPr sz="641" dirty="0">
                <a:solidFill>
                  <a:srgbClr val="402004"/>
                </a:solidFill>
                <a:latin typeface="Tahoma"/>
                <a:cs typeface="Tahoma"/>
              </a:rPr>
              <a:t>to</a:t>
            </a:r>
            <a:r>
              <a:rPr sz="641" spc="-22" dirty="0">
                <a:solidFill>
                  <a:srgbClr val="402004"/>
                </a:solidFill>
                <a:latin typeface="Tahoma"/>
                <a:cs typeface="Tahoma"/>
              </a:rPr>
              <a:t> </a:t>
            </a:r>
            <a:r>
              <a:rPr sz="641" dirty="0">
                <a:solidFill>
                  <a:srgbClr val="402004"/>
                </a:solidFill>
                <a:latin typeface="Tahoma"/>
                <a:cs typeface="Tahoma"/>
              </a:rPr>
              <a:t>the</a:t>
            </a:r>
            <a:r>
              <a:rPr sz="641" spc="-22" dirty="0">
                <a:solidFill>
                  <a:srgbClr val="402004"/>
                </a:solidFill>
                <a:latin typeface="Tahoma"/>
                <a:cs typeface="Tahoma"/>
              </a:rPr>
              <a:t> </a:t>
            </a:r>
            <a:r>
              <a:rPr sz="641" dirty="0">
                <a:solidFill>
                  <a:srgbClr val="402004"/>
                </a:solidFill>
                <a:latin typeface="Tahoma"/>
                <a:cs typeface="Tahoma"/>
              </a:rPr>
              <a:t>next</a:t>
            </a:r>
            <a:r>
              <a:rPr sz="641" spc="-22" dirty="0">
                <a:solidFill>
                  <a:srgbClr val="402004"/>
                </a:solidFill>
                <a:latin typeface="Tahoma"/>
                <a:cs typeface="Tahoma"/>
              </a:rPr>
              <a:t> </a:t>
            </a:r>
            <a:r>
              <a:rPr sz="641" spc="-13" dirty="0">
                <a:solidFill>
                  <a:srgbClr val="402004"/>
                </a:solidFill>
                <a:latin typeface="Tahoma"/>
                <a:cs typeface="Tahoma"/>
              </a:rPr>
              <a:t>one.</a:t>
            </a:r>
            <a:endParaRPr sz="641" dirty="0">
              <a:latin typeface="Tahoma"/>
              <a:cs typeface="Tahoma"/>
            </a:endParaRPr>
          </a:p>
          <a:p>
            <a:pPr marL="8139" marR="3663" algn="just">
              <a:lnSpc>
                <a:spcPct val="106200"/>
              </a:lnSpc>
              <a:spcBef>
                <a:spcPts val="481"/>
              </a:spcBef>
            </a:pPr>
            <a:r>
              <a:rPr sz="641" dirty="0">
                <a:solidFill>
                  <a:srgbClr val="402004"/>
                </a:solidFill>
                <a:latin typeface="Tahoma"/>
                <a:cs typeface="Tahoma"/>
              </a:rPr>
              <a:t>I</a:t>
            </a:r>
            <a:r>
              <a:rPr sz="641" spc="64" dirty="0">
                <a:solidFill>
                  <a:srgbClr val="402004"/>
                </a:solidFill>
                <a:latin typeface="Tahoma"/>
                <a:cs typeface="Tahoma"/>
              </a:rPr>
              <a:t> </a:t>
            </a:r>
            <a:r>
              <a:rPr sz="641" dirty="0">
                <a:solidFill>
                  <a:srgbClr val="402004"/>
                </a:solidFill>
                <a:latin typeface="Tahoma"/>
                <a:cs typeface="Tahoma"/>
              </a:rPr>
              <a:t>think</a:t>
            </a:r>
            <a:r>
              <a:rPr sz="641" spc="64" dirty="0">
                <a:solidFill>
                  <a:srgbClr val="402004"/>
                </a:solidFill>
                <a:latin typeface="Tahoma"/>
                <a:cs typeface="Tahoma"/>
              </a:rPr>
              <a:t> </a:t>
            </a:r>
            <a:r>
              <a:rPr sz="641" dirty="0">
                <a:solidFill>
                  <a:srgbClr val="402004"/>
                </a:solidFill>
                <a:latin typeface="Tahoma"/>
                <a:cs typeface="Tahoma"/>
              </a:rPr>
              <a:t>the</a:t>
            </a:r>
            <a:r>
              <a:rPr sz="641" spc="64" dirty="0">
                <a:solidFill>
                  <a:srgbClr val="402004"/>
                </a:solidFill>
                <a:latin typeface="Tahoma"/>
                <a:cs typeface="Tahoma"/>
              </a:rPr>
              <a:t> </a:t>
            </a:r>
            <a:r>
              <a:rPr sz="641" dirty="0">
                <a:solidFill>
                  <a:srgbClr val="402004"/>
                </a:solidFill>
                <a:latin typeface="Tahoma"/>
                <a:cs typeface="Tahoma"/>
              </a:rPr>
              <a:t>information</a:t>
            </a:r>
            <a:r>
              <a:rPr sz="641" spc="64" dirty="0">
                <a:solidFill>
                  <a:srgbClr val="402004"/>
                </a:solidFill>
                <a:latin typeface="Tahoma"/>
                <a:cs typeface="Tahoma"/>
              </a:rPr>
              <a:t> </a:t>
            </a:r>
            <a:r>
              <a:rPr sz="641" dirty="0">
                <a:solidFill>
                  <a:srgbClr val="402004"/>
                </a:solidFill>
                <a:latin typeface="Tahoma"/>
                <a:cs typeface="Tahoma"/>
              </a:rPr>
              <a:t>we</a:t>
            </a:r>
            <a:r>
              <a:rPr sz="641" spc="67" dirty="0">
                <a:solidFill>
                  <a:srgbClr val="402004"/>
                </a:solidFill>
                <a:latin typeface="Tahoma"/>
                <a:cs typeface="Tahoma"/>
              </a:rPr>
              <a:t> </a:t>
            </a:r>
            <a:r>
              <a:rPr sz="641" dirty="0">
                <a:solidFill>
                  <a:srgbClr val="402004"/>
                </a:solidFill>
                <a:latin typeface="Tahoma"/>
                <a:cs typeface="Tahoma"/>
              </a:rPr>
              <a:t>gathered</a:t>
            </a:r>
            <a:r>
              <a:rPr sz="641" spc="64" dirty="0">
                <a:solidFill>
                  <a:srgbClr val="402004"/>
                </a:solidFill>
                <a:latin typeface="Tahoma"/>
                <a:cs typeface="Tahoma"/>
              </a:rPr>
              <a:t> </a:t>
            </a:r>
            <a:r>
              <a:rPr sz="641" dirty="0">
                <a:solidFill>
                  <a:srgbClr val="402004"/>
                </a:solidFill>
                <a:latin typeface="Tahoma"/>
                <a:cs typeface="Tahoma"/>
              </a:rPr>
              <a:t>from</a:t>
            </a:r>
            <a:r>
              <a:rPr sz="641" spc="64" dirty="0">
                <a:solidFill>
                  <a:srgbClr val="402004"/>
                </a:solidFill>
                <a:latin typeface="Tahoma"/>
                <a:cs typeface="Tahoma"/>
              </a:rPr>
              <a:t> </a:t>
            </a:r>
            <a:r>
              <a:rPr sz="641" dirty="0">
                <a:solidFill>
                  <a:srgbClr val="402004"/>
                </a:solidFill>
                <a:latin typeface="Tahoma"/>
                <a:cs typeface="Tahoma"/>
              </a:rPr>
              <a:t>the</a:t>
            </a:r>
            <a:r>
              <a:rPr sz="641" spc="64" dirty="0">
                <a:solidFill>
                  <a:srgbClr val="402004"/>
                </a:solidFill>
                <a:latin typeface="Tahoma"/>
                <a:cs typeface="Tahoma"/>
              </a:rPr>
              <a:t> </a:t>
            </a:r>
            <a:r>
              <a:rPr sz="641" dirty="0">
                <a:solidFill>
                  <a:srgbClr val="402004"/>
                </a:solidFill>
                <a:latin typeface="Tahoma"/>
                <a:cs typeface="Tahoma"/>
              </a:rPr>
              <a:t>two</a:t>
            </a:r>
            <a:r>
              <a:rPr sz="641" spc="67" dirty="0">
                <a:solidFill>
                  <a:srgbClr val="402004"/>
                </a:solidFill>
                <a:latin typeface="Tahoma"/>
                <a:cs typeface="Tahoma"/>
              </a:rPr>
              <a:t> </a:t>
            </a:r>
            <a:r>
              <a:rPr sz="641" dirty="0">
                <a:solidFill>
                  <a:srgbClr val="402004"/>
                </a:solidFill>
                <a:latin typeface="Tahoma"/>
                <a:cs typeface="Tahoma"/>
              </a:rPr>
              <a:t>coffee</a:t>
            </a:r>
            <a:r>
              <a:rPr sz="641" spc="64" dirty="0">
                <a:solidFill>
                  <a:srgbClr val="402004"/>
                </a:solidFill>
                <a:latin typeface="Tahoma"/>
                <a:cs typeface="Tahoma"/>
              </a:rPr>
              <a:t> </a:t>
            </a:r>
            <a:r>
              <a:rPr sz="641" dirty="0">
                <a:solidFill>
                  <a:srgbClr val="402004"/>
                </a:solidFill>
                <a:latin typeface="Tahoma"/>
                <a:cs typeface="Tahoma"/>
              </a:rPr>
              <a:t>mornings</a:t>
            </a:r>
            <a:r>
              <a:rPr sz="641" spc="64" dirty="0">
                <a:solidFill>
                  <a:srgbClr val="402004"/>
                </a:solidFill>
                <a:latin typeface="Tahoma"/>
                <a:cs typeface="Tahoma"/>
              </a:rPr>
              <a:t> </a:t>
            </a:r>
            <a:r>
              <a:rPr sz="641" dirty="0">
                <a:solidFill>
                  <a:srgbClr val="402004"/>
                </a:solidFill>
                <a:latin typeface="Tahoma"/>
                <a:cs typeface="Tahoma"/>
              </a:rPr>
              <a:t>shows</a:t>
            </a:r>
            <a:r>
              <a:rPr sz="641" spc="64" dirty="0">
                <a:solidFill>
                  <a:srgbClr val="402004"/>
                </a:solidFill>
                <a:latin typeface="Tahoma"/>
                <a:cs typeface="Tahoma"/>
              </a:rPr>
              <a:t> </a:t>
            </a:r>
            <a:r>
              <a:rPr sz="641" dirty="0">
                <a:solidFill>
                  <a:srgbClr val="402004"/>
                </a:solidFill>
                <a:latin typeface="Tahoma"/>
                <a:cs typeface="Tahoma"/>
              </a:rPr>
              <a:t>the</a:t>
            </a:r>
            <a:r>
              <a:rPr sz="641" spc="67" dirty="0">
                <a:solidFill>
                  <a:srgbClr val="402004"/>
                </a:solidFill>
                <a:latin typeface="Tahoma"/>
                <a:cs typeface="Tahoma"/>
              </a:rPr>
              <a:t> </a:t>
            </a:r>
            <a:r>
              <a:rPr sz="641" dirty="0">
                <a:solidFill>
                  <a:srgbClr val="402004"/>
                </a:solidFill>
                <a:latin typeface="Tahoma"/>
                <a:cs typeface="Tahoma"/>
              </a:rPr>
              <a:t>importance</a:t>
            </a:r>
            <a:r>
              <a:rPr sz="641" spc="64" dirty="0">
                <a:solidFill>
                  <a:srgbClr val="402004"/>
                </a:solidFill>
                <a:latin typeface="Tahoma"/>
                <a:cs typeface="Tahoma"/>
              </a:rPr>
              <a:t> </a:t>
            </a:r>
            <a:r>
              <a:rPr sz="641" dirty="0">
                <a:solidFill>
                  <a:srgbClr val="402004"/>
                </a:solidFill>
                <a:latin typeface="Tahoma"/>
                <a:cs typeface="Tahoma"/>
              </a:rPr>
              <a:t>of</a:t>
            </a:r>
            <a:r>
              <a:rPr sz="641" spc="64" dirty="0">
                <a:solidFill>
                  <a:srgbClr val="402004"/>
                </a:solidFill>
                <a:latin typeface="Tahoma"/>
                <a:cs typeface="Tahoma"/>
              </a:rPr>
              <a:t> </a:t>
            </a:r>
            <a:r>
              <a:rPr sz="641" dirty="0">
                <a:solidFill>
                  <a:srgbClr val="402004"/>
                </a:solidFill>
                <a:latin typeface="Tahoma"/>
                <a:cs typeface="Tahoma"/>
              </a:rPr>
              <a:t>the</a:t>
            </a:r>
            <a:r>
              <a:rPr sz="641" spc="64" dirty="0">
                <a:solidFill>
                  <a:srgbClr val="402004"/>
                </a:solidFill>
                <a:latin typeface="Tahoma"/>
                <a:cs typeface="Tahoma"/>
              </a:rPr>
              <a:t> </a:t>
            </a:r>
            <a:r>
              <a:rPr sz="641" dirty="0">
                <a:solidFill>
                  <a:srgbClr val="402004"/>
                </a:solidFill>
                <a:latin typeface="Tahoma"/>
                <a:cs typeface="Tahoma"/>
              </a:rPr>
              <a:t>Autism</a:t>
            </a:r>
            <a:r>
              <a:rPr sz="641" spc="64" dirty="0">
                <a:solidFill>
                  <a:srgbClr val="402004"/>
                </a:solidFill>
                <a:latin typeface="Tahoma"/>
                <a:cs typeface="Tahoma"/>
              </a:rPr>
              <a:t> </a:t>
            </a:r>
            <a:r>
              <a:rPr sz="641" dirty="0">
                <a:solidFill>
                  <a:srgbClr val="402004"/>
                </a:solidFill>
                <a:latin typeface="Tahoma"/>
                <a:cs typeface="Tahoma"/>
              </a:rPr>
              <a:t>in</a:t>
            </a:r>
            <a:r>
              <a:rPr sz="641" spc="67" dirty="0">
                <a:solidFill>
                  <a:srgbClr val="402004"/>
                </a:solidFill>
                <a:latin typeface="Tahoma"/>
                <a:cs typeface="Tahoma"/>
              </a:rPr>
              <a:t> </a:t>
            </a:r>
            <a:r>
              <a:rPr sz="641" spc="-6" dirty="0">
                <a:solidFill>
                  <a:srgbClr val="402004"/>
                </a:solidFill>
                <a:latin typeface="Tahoma"/>
                <a:cs typeface="Tahoma"/>
              </a:rPr>
              <a:t>Schools </a:t>
            </a:r>
            <a:r>
              <a:rPr sz="641" dirty="0">
                <a:solidFill>
                  <a:srgbClr val="402004"/>
                </a:solidFill>
                <a:latin typeface="Tahoma"/>
                <a:cs typeface="Tahoma"/>
              </a:rPr>
              <a:t>project</a:t>
            </a:r>
            <a:r>
              <a:rPr sz="641" spc="80" dirty="0">
                <a:solidFill>
                  <a:srgbClr val="402004"/>
                </a:solidFill>
                <a:latin typeface="Tahoma"/>
                <a:cs typeface="Tahoma"/>
              </a:rPr>
              <a:t> </a:t>
            </a:r>
            <a:r>
              <a:rPr sz="641" dirty="0">
                <a:solidFill>
                  <a:srgbClr val="402004"/>
                </a:solidFill>
                <a:latin typeface="Tahoma"/>
                <a:cs typeface="Tahoma"/>
              </a:rPr>
              <a:t>and</a:t>
            </a:r>
            <a:r>
              <a:rPr sz="641" spc="83" dirty="0">
                <a:solidFill>
                  <a:srgbClr val="402004"/>
                </a:solidFill>
                <a:latin typeface="Tahoma"/>
                <a:cs typeface="Tahoma"/>
              </a:rPr>
              <a:t> </a:t>
            </a:r>
            <a:r>
              <a:rPr sz="641" dirty="0">
                <a:solidFill>
                  <a:srgbClr val="402004"/>
                </a:solidFill>
                <a:latin typeface="Tahoma"/>
                <a:cs typeface="Tahoma"/>
              </a:rPr>
              <a:t>how</a:t>
            </a:r>
            <a:r>
              <a:rPr sz="641" spc="83" dirty="0">
                <a:solidFill>
                  <a:srgbClr val="402004"/>
                </a:solidFill>
                <a:latin typeface="Tahoma"/>
                <a:cs typeface="Tahoma"/>
              </a:rPr>
              <a:t> </a:t>
            </a:r>
            <a:r>
              <a:rPr sz="641" dirty="0">
                <a:solidFill>
                  <a:srgbClr val="402004"/>
                </a:solidFill>
                <a:latin typeface="Tahoma"/>
                <a:cs typeface="Tahoma"/>
              </a:rPr>
              <a:t>it</a:t>
            </a:r>
            <a:r>
              <a:rPr sz="641" spc="83" dirty="0">
                <a:solidFill>
                  <a:srgbClr val="402004"/>
                </a:solidFill>
                <a:latin typeface="Tahoma"/>
                <a:cs typeface="Tahoma"/>
              </a:rPr>
              <a:t> </a:t>
            </a:r>
            <a:r>
              <a:rPr sz="641" dirty="0">
                <a:solidFill>
                  <a:srgbClr val="402004"/>
                </a:solidFill>
                <a:latin typeface="Tahoma"/>
                <a:cs typeface="Tahoma"/>
              </a:rPr>
              <a:t>can</a:t>
            </a:r>
            <a:r>
              <a:rPr sz="641" spc="83" dirty="0">
                <a:solidFill>
                  <a:srgbClr val="402004"/>
                </a:solidFill>
                <a:latin typeface="Tahoma"/>
                <a:cs typeface="Tahoma"/>
              </a:rPr>
              <a:t> </a:t>
            </a:r>
            <a:r>
              <a:rPr sz="641" dirty="0">
                <a:solidFill>
                  <a:srgbClr val="402004"/>
                </a:solidFill>
                <a:latin typeface="Tahoma"/>
                <a:cs typeface="Tahoma"/>
              </a:rPr>
              <a:t>help</a:t>
            </a:r>
            <a:r>
              <a:rPr sz="641" spc="80" dirty="0">
                <a:solidFill>
                  <a:srgbClr val="402004"/>
                </a:solidFill>
                <a:latin typeface="Tahoma"/>
                <a:cs typeface="Tahoma"/>
              </a:rPr>
              <a:t> </a:t>
            </a:r>
            <a:r>
              <a:rPr sz="641" dirty="0">
                <a:solidFill>
                  <a:srgbClr val="402004"/>
                </a:solidFill>
                <a:latin typeface="Tahoma"/>
                <a:cs typeface="Tahoma"/>
              </a:rPr>
              <a:t>improve</a:t>
            </a:r>
            <a:r>
              <a:rPr sz="641" spc="83" dirty="0">
                <a:solidFill>
                  <a:srgbClr val="402004"/>
                </a:solidFill>
                <a:latin typeface="Tahoma"/>
                <a:cs typeface="Tahoma"/>
              </a:rPr>
              <a:t> </a:t>
            </a:r>
            <a:r>
              <a:rPr sz="641" dirty="0">
                <a:solidFill>
                  <a:srgbClr val="402004"/>
                </a:solidFill>
                <a:latin typeface="Tahoma"/>
                <a:cs typeface="Tahoma"/>
              </a:rPr>
              <a:t>the</a:t>
            </a:r>
            <a:r>
              <a:rPr sz="641" spc="83" dirty="0">
                <a:solidFill>
                  <a:srgbClr val="402004"/>
                </a:solidFill>
                <a:latin typeface="Tahoma"/>
                <a:cs typeface="Tahoma"/>
              </a:rPr>
              <a:t> </a:t>
            </a:r>
            <a:r>
              <a:rPr sz="641" dirty="0">
                <a:solidFill>
                  <a:srgbClr val="402004"/>
                </a:solidFill>
                <a:latin typeface="Tahoma"/>
                <a:cs typeface="Tahoma"/>
              </a:rPr>
              <a:t>educational</a:t>
            </a:r>
            <a:r>
              <a:rPr sz="641" spc="83" dirty="0">
                <a:solidFill>
                  <a:srgbClr val="402004"/>
                </a:solidFill>
                <a:latin typeface="Tahoma"/>
                <a:cs typeface="Tahoma"/>
              </a:rPr>
              <a:t> </a:t>
            </a:r>
            <a:r>
              <a:rPr sz="641" dirty="0">
                <a:solidFill>
                  <a:srgbClr val="402004"/>
                </a:solidFill>
                <a:latin typeface="Tahoma"/>
                <a:cs typeface="Tahoma"/>
              </a:rPr>
              <a:t>experience</a:t>
            </a:r>
            <a:r>
              <a:rPr sz="641" spc="83" dirty="0">
                <a:solidFill>
                  <a:srgbClr val="402004"/>
                </a:solidFill>
                <a:latin typeface="Tahoma"/>
                <a:cs typeface="Tahoma"/>
              </a:rPr>
              <a:t> </a:t>
            </a:r>
            <a:r>
              <a:rPr sz="641" dirty="0">
                <a:solidFill>
                  <a:srgbClr val="402004"/>
                </a:solidFill>
                <a:latin typeface="Tahoma"/>
                <a:cs typeface="Tahoma"/>
              </a:rPr>
              <a:t>of</a:t>
            </a:r>
            <a:r>
              <a:rPr sz="641" spc="80" dirty="0">
                <a:solidFill>
                  <a:srgbClr val="402004"/>
                </a:solidFill>
                <a:latin typeface="Tahoma"/>
                <a:cs typeface="Tahoma"/>
              </a:rPr>
              <a:t> </a:t>
            </a:r>
            <a:r>
              <a:rPr sz="641" dirty="0">
                <a:solidFill>
                  <a:srgbClr val="402004"/>
                </a:solidFill>
                <a:latin typeface="Tahoma"/>
                <a:cs typeface="Tahoma"/>
              </a:rPr>
              <a:t>all</a:t>
            </a:r>
            <a:r>
              <a:rPr sz="641" spc="83" dirty="0">
                <a:solidFill>
                  <a:srgbClr val="402004"/>
                </a:solidFill>
                <a:latin typeface="Tahoma"/>
                <a:cs typeface="Tahoma"/>
              </a:rPr>
              <a:t> </a:t>
            </a:r>
            <a:r>
              <a:rPr sz="641" dirty="0">
                <a:solidFill>
                  <a:srgbClr val="402004"/>
                </a:solidFill>
                <a:latin typeface="Tahoma"/>
                <a:cs typeface="Tahoma"/>
              </a:rPr>
              <a:t>children</a:t>
            </a:r>
            <a:r>
              <a:rPr sz="641" spc="83" dirty="0">
                <a:solidFill>
                  <a:srgbClr val="402004"/>
                </a:solidFill>
                <a:latin typeface="Tahoma"/>
                <a:cs typeface="Tahoma"/>
              </a:rPr>
              <a:t> </a:t>
            </a:r>
            <a:r>
              <a:rPr sz="641" dirty="0">
                <a:solidFill>
                  <a:srgbClr val="402004"/>
                </a:solidFill>
                <a:latin typeface="Tahoma"/>
                <a:cs typeface="Tahoma"/>
              </a:rPr>
              <a:t>with</a:t>
            </a:r>
            <a:r>
              <a:rPr sz="641" spc="83" dirty="0">
                <a:solidFill>
                  <a:srgbClr val="402004"/>
                </a:solidFill>
                <a:latin typeface="Tahoma"/>
                <a:cs typeface="Tahoma"/>
              </a:rPr>
              <a:t> </a:t>
            </a:r>
            <a:r>
              <a:rPr sz="641" dirty="0">
                <a:solidFill>
                  <a:srgbClr val="402004"/>
                </a:solidFill>
                <a:latin typeface="Tahoma"/>
                <a:cs typeface="Tahoma"/>
              </a:rPr>
              <a:t>SEND</a:t>
            </a:r>
            <a:r>
              <a:rPr sz="641" spc="83" dirty="0">
                <a:solidFill>
                  <a:srgbClr val="402004"/>
                </a:solidFill>
                <a:latin typeface="Tahoma"/>
                <a:cs typeface="Tahoma"/>
              </a:rPr>
              <a:t> </a:t>
            </a:r>
            <a:r>
              <a:rPr sz="641" dirty="0">
                <a:solidFill>
                  <a:srgbClr val="402004"/>
                </a:solidFill>
                <a:latin typeface="Tahoma"/>
                <a:cs typeface="Tahoma"/>
              </a:rPr>
              <a:t>and</a:t>
            </a:r>
            <a:r>
              <a:rPr sz="641" spc="80" dirty="0">
                <a:solidFill>
                  <a:srgbClr val="402004"/>
                </a:solidFill>
                <a:latin typeface="Tahoma"/>
                <a:cs typeface="Tahoma"/>
              </a:rPr>
              <a:t> </a:t>
            </a:r>
            <a:r>
              <a:rPr sz="641" dirty="0">
                <a:solidFill>
                  <a:srgbClr val="402004"/>
                </a:solidFill>
                <a:latin typeface="Tahoma"/>
                <a:cs typeface="Tahoma"/>
              </a:rPr>
              <a:t>their</a:t>
            </a:r>
            <a:r>
              <a:rPr sz="641" spc="83" dirty="0">
                <a:solidFill>
                  <a:srgbClr val="402004"/>
                </a:solidFill>
                <a:latin typeface="Tahoma"/>
                <a:cs typeface="Tahoma"/>
              </a:rPr>
              <a:t> </a:t>
            </a:r>
            <a:r>
              <a:rPr sz="641" dirty="0">
                <a:solidFill>
                  <a:srgbClr val="402004"/>
                </a:solidFill>
                <a:latin typeface="Tahoma"/>
                <a:cs typeface="Tahoma"/>
              </a:rPr>
              <a:t>families.</a:t>
            </a:r>
            <a:r>
              <a:rPr sz="641" spc="83" dirty="0">
                <a:solidFill>
                  <a:srgbClr val="402004"/>
                </a:solidFill>
                <a:latin typeface="Tahoma"/>
                <a:cs typeface="Tahoma"/>
              </a:rPr>
              <a:t> </a:t>
            </a:r>
            <a:r>
              <a:rPr sz="641" dirty="0">
                <a:solidFill>
                  <a:srgbClr val="402004"/>
                </a:solidFill>
                <a:latin typeface="Tahoma"/>
                <a:cs typeface="Tahoma"/>
              </a:rPr>
              <a:t>It</a:t>
            </a:r>
            <a:r>
              <a:rPr sz="641" spc="83" dirty="0">
                <a:solidFill>
                  <a:srgbClr val="402004"/>
                </a:solidFill>
                <a:latin typeface="Tahoma"/>
                <a:cs typeface="Tahoma"/>
              </a:rPr>
              <a:t> </a:t>
            </a:r>
            <a:r>
              <a:rPr sz="641" spc="-16" dirty="0">
                <a:solidFill>
                  <a:srgbClr val="402004"/>
                </a:solidFill>
                <a:latin typeface="Tahoma"/>
                <a:cs typeface="Tahoma"/>
              </a:rPr>
              <a:t>is </a:t>
            </a:r>
            <a:r>
              <a:rPr sz="641" dirty="0">
                <a:solidFill>
                  <a:srgbClr val="402004"/>
                </a:solidFill>
                <a:latin typeface="Tahoma"/>
                <a:cs typeface="Tahoma"/>
              </a:rPr>
              <a:t>opening</a:t>
            </a:r>
            <a:r>
              <a:rPr sz="641" spc="6" dirty="0">
                <a:solidFill>
                  <a:srgbClr val="402004"/>
                </a:solidFill>
                <a:latin typeface="Tahoma"/>
                <a:cs typeface="Tahoma"/>
              </a:rPr>
              <a:t> </a:t>
            </a:r>
            <a:r>
              <a:rPr sz="641" dirty="0">
                <a:solidFill>
                  <a:srgbClr val="402004"/>
                </a:solidFill>
                <a:latin typeface="Tahoma"/>
                <a:cs typeface="Tahoma"/>
              </a:rPr>
              <a:t>the</a:t>
            </a:r>
            <a:r>
              <a:rPr sz="641" spc="6" dirty="0">
                <a:solidFill>
                  <a:srgbClr val="402004"/>
                </a:solidFill>
                <a:latin typeface="Tahoma"/>
                <a:cs typeface="Tahoma"/>
              </a:rPr>
              <a:t> </a:t>
            </a:r>
            <a:r>
              <a:rPr sz="641" dirty="0">
                <a:solidFill>
                  <a:srgbClr val="402004"/>
                </a:solidFill>
                <a:latin typeface="Tahoma"/>
                <a:cs typeface="Tahoma"/>
              </a:rPr>
              <a:t>lines</a:t>
            </a:r>
            <a:r>
              <a:rPr sz="641" spc="10" dirty="0">
                <a:solidFill>
                  <a:srgbClr val="402004"/>
                </a:solidFill>
                <a:latin typeface="Tahoma"/>
                <a:cs typeface="Tahoma"/>
              </a:rPr>
              <a:t> </a:t>
            </a:r>
            <a:r>
              <a:rPr sz="641" dirty="0">
                <a:solidFill>
                  <a:srgbClr val="402004"/>
                </a:solidFill>
                <a:latin typeface="Tahoma"/>
                <a:cs typeface="Tahoma"/>
              </a:rPr>
              <a:t>of</a:t>
            </a:r>
            <a:r>
              <a:rPr sz="641" spc="6" dirty="0">
                <a:solidFill>
                  <a:srgbClr val="402004"/>
                </a:solidFill>
                <a:latin typeface="Tahoma"/>
                <a:cs typeface="Tahoma"/>
              </a:rPr>
              <a:t> </a:t>
            </a:r>
            <a:r>
              <a:rPr sz="641" dirty="0">
                <a:solidFill>
                  <a:srgbClr val="402004"/>
                </a:solidFill>
                <a:latin typeface="Tahoma"/>
                <a:cs typeface="Tahoma"/>
              </a:rPr>
              <a:t>communication</a:t>
            </a:r>
            <a:r>
              <a:rPr sz="641" spc="10" dirty="0">
                <a:solidFill>
                  <a:srgbClr val="402004"/>
                </a:solidFill>
                <a:latin typeface="Tahoma"/>
                <a:cs typeface="Tahoma"/>
              </a:rPr>
              <a:t> </a:t>
            </a:r>
            <a:r>
              <a:rPr sz="641" dirty="0">
                <a:solidFill>
                  <a:srgbClr val="402004"/>
                </a:solidFill>
                <a:latin typeface="Tahoma"/>
                <a:cs typeface="Tahoma"/>
              </a:rPr>
              <a:t>between</a:t>
            </a:r>
            <a:r>
              <a:rPr sz="641" spc="6" dirty="0">
                <a:solidFill>
                  <a:srgbClr val="402004"/>
                </a:solidFill>
                <a:latin typeface="Tahoma"/>
                <a:cs typeface="Tahoma"/>
              </a:rPr>
              <a:t> </a:t>
            </a:r>
            <a:r>
              <a:rPr sz="641" dirty="0">
                <a:solidFill>
                  <a:srgbClr val="402004"/>
                </a:solidFill>
                <a:latin typeface="Tahoma"/>
                <a:cs typeface="Tahoma"/>
              </a:rPr>
              <a:t>parents</a:t>
            </a:r>
            <a:r>
              <a:rPr sz="641" spc="10" dirty="0">
                <a:solidFill>
                  <a:srgbClr val="402004"/>
                </a:solidFill>
                <a:latin typeface="Tahoma"/>
                <a:cs typeface="Tahoma"/>
              </a:rPr>
              <a:t> </a:t>
            </a:r>
            <a:r>
              <a:rPr sz="641" dirty="0">
                <a:solidFill>
                  <a:srgbClr val="402004"/>
                </a:solidFill>
                <a:latin typeface="Tahoma"/>
                <a:cs typeface="Tahoma"/>
              </a:rPr>
              <a:t>and</a:t>
            </a:r>
            <a:r>
              <a:rPr sz="641" spc="6" dirty="0">
                <a:solidFill>
                  <a:srgbClr val="402004"/>
                </a:solidFill>
                <a:latin typeface="Tahoma"/>
                <a:cs typeface="Tahoma"/>
              </a:rPr>
              <a:t> </a:t>
            </a:r>
            <a:r>
              <a:rPr sz="641" dirty="0">
                <a:solidFill>
                  <a:srgbClr val="402004"/>
                </a:solidFill>
                <a:latin typeface="Tahoma"/>
                <a:cs typeface="Tahoma"/>
              </a:rPr>
              <a:t>schools</a:t>
            </a:r>
            <a:r>
              <a:rPr sz="641" spc="6" dirty="0">
                <a:solidFill>
                  <a:srgbClr val="402004"/>
                </a:solidFill>
                <a:latin typeface="Tahoma"/>
                <a:cs typeface="Tahoma"/>
              </a:rPr>
              <a:t> </a:t>
            </a:r>
            <a:r>
              <a:rPr sz="641" dirty="0">
                <a:solidFill>
                  <a:srgbClr val="402004"/>
                </a:solidFill>
                <a:latin typeface="Tahoma"/>
                <a:cs typeface="Tahoma"/>
              </a:rPr>
              <a:t>so</a:t>
            </a:r>
            <a:r>
              <a:rPr sz="641" spc="10" dirty="0">
                <a:solidFill>
                  <a:srgbClr val="402004"/>
                </a:solidFill>
                <a:latin typeface="Tahoma"/>
                <a:cs typeface="Tahoma"/>
              </a:rPr>
              <a:t> </a:t>
            </a:r>
            <a:r>
              <a:rPr sz="641" dirty="0">
                <a:solidFill>
                  <a:srgbClr val="402004"/>
                </a:solidFill>
                <a:latin typeface="Tahoma"/>
                <a:cs typeface="Tahoma"/>
              </a:rPr>
              <a:t>that</a:t>
            </a:r>
            <a:r>
              <a:rPr sz="641" spc="6" dirty="0">
                <a:solidFill>
                  <a:srgbClr val="402004"/>
                </a:solidFill>
                <a:latin typeface="Tahoma"/>
                <a:cs typeface="Tahoma"/>
              </a:rPr>
              <a:t> </a:t>
            </a:r>
            <a:r>
              <a:rPr sz="641" dirty="0">
                <a:solidFill>
                  <a:srgbClr val="402004"/>
                </a:solidFill>
                <a:latin typeface="Tahoma"/>
                <a:cs typeface="Tahoma"/>
              </a:rPr>
              <a:t>their</a:t>
            </a:r>
            <a:r>
              <a:rPr sz="641" spc="10" dirty="0">
                <a:solidFill>
                  <a:srgbClr val="402004"/>
                </a:solidFill>
                <a:latin typeface="Tahoma"/>
                <a:cs typeface="Tahoma"/>
              </a:rPr>
              <a:t> </a:t>
            </a:r>
            <a:r>
              <a:rPr sz="641" dirty="0">
                <a:solidFill>
                  <a:srgbClr val="402004"/>
                </a:solidFill>
                <a:latin typeface="Tahoma"/>
                <a:cs typeface="Tahoma"/>
              </a:rPr>
              <a:t>voices</a:t>
            </a:r>
            <a:r>
              <a:rPr sz="641" spc="6" dirty="0">
                <a:solidFill>
                  <a:srgbClr val="402004"/>
                </a:solidFill>
                <a:latin typeface="Tahoma"/>
                <a:cs typeface="Tahoma"/>
              </a:rPr>
              <a:t> </a:t>
            </a:r>
            <a:r>
              <a:rPr sz="641" dirty="0">
                <a:solidFill>
                  <a:srgbClr val="402004"/>
                </a:solidFill>
                <a:latin typeface="Tahoma"/>
                <a:cs typeface="Tahoma"/>
              </a:rPr>
              <a:t>and</a:t>
            </a:r>
            <a:r>
              <a:rPr sz="641" spc="10" dirty="0">
                <a:solidFill>
                  <a:srgbClr val="402004"/>
                </a:solidFill>
                <a:latin typeface="Tahoma"/>
                <a:cs typeface="Tahoma"/>
              </a:rPr>
              <a:t> </a:t>
            </a:r>
            <a:r>
              <a:rPr sz="641" dirty="0">
                <a:solidFill>
                  <a:srgbClr val="402004"/>
                </a:solidFill>
                <a:latin typeface="Tahoma"/>
                <a:cs typeface="Tahoma"/>
              </a:rPr>
              <a:t>concerns</a:t>
            </a:r>
            <a:r>
              <a:rPr sz="641" spc="6" dirty="0">
                <a:solidFill>
                  <a:srgbClr val="402004"/>
                </a:solidFill>
                <a:latin typeface="Tahoma"/>
                <a:cs typeface="Tahoma"/>
              </a:rPr>
              <a:t> </a:t>
            </a:r>
            <a:r>
              <a:rPr sz="641" dirty="0">
                <a:solidFill>
                  <a:srgbClr val="402004"/>
                </a:solidFill>
                <a:latin typeface="Tahoma"/>
                <a:cs typeface="Tahoma"/>
              </a:rPr>
              <a:t>can</a:t>
            </a:r>
            <a:r>
              <a:rPr sz="641" spc="6" dirty="0">
                <a:solidFill>
                  <a:srgbClr val="402004"/>
                </a:solidFill>
                <a:latin typeface="Tahoma"/>
                <a:cs typeface="Tahoma"/>
              </a:rPr>
              <a:t> </a:t>
            </a:r>
            <a:r>
              <a:rPr sz="641" dirty="0">
                <a:solidFill>
                  <a:srgbClr val="402004"/>
                </a:solidFill>
                <a:latin typeface="Tahoma"/>
                <a:cs typeface="Tahoma"/>
              </a:rPr>
              <a:t>be</a:t>
            </a:r>
            <a:r>
              <a:rPr sz="641" spc="10" dirty="0">
                <a:solidFill>
                  <a:srgbClr val="402004"/>
                </a:solidFill>
                <a:latin typeface="Tahoma"/>
                <a:cs typeface="Tahoma"/>
              </a:rPr>
              <a:t> </a:t>
            </a:r>
            <a:r>
              <a:rPr sz="641" dirty="0">
                <a:solidFill>
                  <a:srgbClr val="402004"/>
                </a:solidFill>
                <a:latin typeface="Tahoma"/>
                <a:cs typeface="Tahoma"/>
              </a:rPr>
              <a:t>heard</a:t>
            </a:r>
            <a:r>
              <a:rPr sz="641" spc="6" dirty="0">
                <a:solidFill>
                  <a:srgbClr val="402004"/>
                </a:solidFill>
                <a:latin typeface="Tahoma"/>
                <a:cs typeface="Tahoma"/>
              </a:rPr>
              <a:t> </a:t>
            </a:r>
            <a:r>
              <a:rPr sz="641" spc="-16" dirty="0">
                <a:solidFill>
                  <a:srgbClr val="402004"/>
                </a:solidFill>
                <a:latin typeface="Tahoma"/>
                <a:cs typeface="Tahoma"/>
              </a:rPr>
              <a:t>and </a:t>
            </a:r>
            <a:r>
              <a:rPr sz="641" dirty="0">
                <a:solidFill>
                  <a:srgbClr val="402004"/>
                </a:solidFill>
                <a:latin typeface="Tahoma"/>
                <a:cs typeface="Tahoma"/>
              </a:rPr>
              <a:t>addressed.</a:t>
            </a:r>
            <a:r>
              <a:rPr sz="641" spc="38" dirty="0">
                <a:solidFill>
                  <a:srgbClr val="402004"/>
                </a:solidFill>
                <a:latin typeface="Tahoma"/>
                <a:cs typeface="Tahoma"/>
              </a:rPr>
              <a:t> </a:t>
            </a:r>
            <a:r>
              <a:rPr sz="641" dirty="0">
                <a:solidFill>
                  <a:srgbClr val="402004"/>
                </a:solidFill>
                <a:latin typeface="Tahoma"/>
                <a:cs typeface="Tahoma"/>
              </a:rPr>
              <a:t>It</a:t>
            </a:r>
            <a:r>
              <a:rPr sz="641" spc="38" dirty="0">
                <a:solidFill>
                  <a:srgbClr val="402004"/>
                </a:solidFill>
                <a:latin typeface="Tahoma"/>
                <a:cs typeface="Tahoma"/>
              </a:rPr>
              <a:t> </a:t>
            </a:r>
            <a:r>
              <a:rPr sz="641" dirty="0">
                <a:solidFill>
                  <a:srgbClr val="402004"/>
                </a:solidFill>
                <a:latin typeface="Tahoma"/>
                <a:cs typeface="Tahoma"/>
              </a:rPr>
              <a:t>has</a:t>
            </a:r>
            <a:r>
              <a:rPr sz="641" spc="38" dirty="0">
                <a:solidFill>
                  <a:srgbClr val="402004"/>
                </a:solidFill>
                <a:latin typeface="Tahoma"/>
                <a:cs typeface="Tahoma"/>
              </a:rPr>
              <a:t> </a:t>
            </a:r>
            <a:r>
              <a:rPr sz="641" dirty="0">
                <a:solidFill>
                  <a:srgbClr val="402004"/>
                </a:solidFill>
                <a:latin typeface="Tahoma"/>
                <a:cs typeface="Tahoma"/>
              </a:rPr>
              <a:t>meant</a:t>
            </a:r>
            <a:r>
              <a:rPr sz="641" spc="38" dirty="0">
                <a:solidFill>
                  <a:srgbClr val="402004"/>
                </a:solidFill>
                <a:latin typeface="Tahoma"/>
                <a:cs typeface="Tahoma"/>
              </a:rPr>
              <a:t> </a:t>
            </a:r>
            <a:r>
              <a:rPr sz="641" dirty="0">
                <a:solidFill>
                  <a:srgbClr val="402004"/>
                </a:solidFill>
                <a:latin typeface="Tahoma"/>
                <a:cs typeface="Tahoma"/>
              </a:rPr>
              <a:t>that</a:t>
            </a:r>
            <a:r>
              <a:rPr sz="641" spc="42" dirty="0">
                <a:solidFill>
                  <a:srgbClr val="402004"/>
                </a:solidFill>
                <a:latin typeface="Tahoma"/>
                <a:cs typeface="Tahoma"/>
              </a:rPr>
              <a:t> </a:t>
            </a:r>
            <a:r>
              <a:rPr sz="641" dirty="0">
                <a:solidFill>
                  <a:srgbClr val="402004"/>
                </a:solidFill>
                <a:latin typeface="Tahoma"/>
                <a:cs typeface="Tahoma"/>
              </a:rPr>
              <a:t>PCF</a:t>
            </a:r>
            <a:r>
              <a:rPr sz="641" spc="38" dirty="0">
                <a:solidFill>
                  <a:srgbClr val="402004"/>
                </a:solidFill>
                <a:latin typeface="Tahoma"/>
                <a:cs typeface="Tahoma"/>
              </a:rPr>
              <a:t> </a:t>
            </a:r>
            <a:r>
              <a:rPr sz="641" dirty="0">
                <a:solidFill>
                  <a:srgbClr val="402004"/>
                </a:solidFill>
                <a:latin typeface="Tahoma"/>
                <a:cs typeface="Tahoma"/>
              </a:rPr>
              <a:t>representatives</a:t>
            </a:r>
            <a:r>
              <a:rPr sz="641" spc="38" dirty="0">
                <a:solidFill>
                  <a:srgbClr val="402004"/>
                </a:solidFill>
                <a:latin typeface="Tahoma"/>
                <a:cs typeface="Tahoma"/>
              </a:rPr>
              <a:t> </a:t>
            </a:r>
            <a:r>
              <a:rPr sz="641" dirty="0">
                <a:solidFill>
                  <a:srgbClr val="402004"/>
                </a:solidFill>
                <a:latin typeface="Tahoma"/>
                <a:cs typeface="Tahoma"/>
              </a:rPr>
              <a:t>have</a:t>
            </a:r>
            <a:r>
              <a:rPr sz="641" spc="38" dirty="0">
                <a:solidFill>
                  <a:srgbClr val="402004"/>
                </a:solidFill>
                <a:latin typeface="Tahoma"/>
                <a:cs typeface="Tahoma"/>
              </a:rPr>
              <a:t> </a:t>
            </a:r>
            <a:r>
              <a:rPr sz="641" dirty="0">
                <a:solidFill>
                  <a:srgbClr val="402004"/>
                </a:solidFill>
                <a:latin typeface="Tahoma"/>
                <a:cs typeface="Tahoma"/>
              </a:rPr>
              <a:t>been</a:t>
            </a:r>
            <a:r>
              <a:rPr sz="641" spc="42" dirty="0">
                <a:solidFill>
                  <a:srgbClr val="402004"/>
                </a:solidFill>
                <a:latin typeface="Tahoma"/>
                <a:cs typeface="Tahoma"/>
              </a:rPr>
              <a:t> </a:t>
            </a:r>
            <a:r>
              <a:rPr sz="641" dirty="0">
                <a:solidFill>
                  <a:srgbClr val="402004"/>
                </a:solidFill>
                <a:latin typeface="Tahoma"/>
                <a:cs typeface="Tahoma"/>
              </a:rPr>
              <a:t>able</a:t>
            </a:r>
            <a:r>
              <a:rPr sz="641" spc="38" dirty="0">
                <a:solidFill>
                  <a:srgbClr val="402004"/>
                </a:solidFill>
                <a:latin typeface="Tahoma"/>
                <a:cs typeface="Tahoma"/>
              </a:rPr>
              <a:t> </a:t>
            </a:r>
            <a:r>
              <a:rPr sz="641" dirty="0">
                <a:solidFill>
                  <a:srgbClr val="402004"/>
                </a:solidFill>
                <a:latin typeface="Tahoma"/>
                <a:cs typeface="Tahoma"/>
              </a:rPr>
              <a:t>to</a:t>
            </a:r>
            <a:r>
              <a:rPr sz="641" spc="38" dirty="0">
                <a:solidFill>
                  <a:srgbClr val="402004"/>
                </a:solidFill>
                <a:latin typeface="Tahoma"/>
                <a:cs typeface="Tahoma"/>
              </a:rPr>
              <a:t> </a:t>
            </a:r>
            <a:r>
              <a:rPr sz="641" dirty="0">
                <a:solidFill>
                  <a:srgbClr val="402004"/>
                </a:solidFill>
                <a:latin typeface="Tahoma"/>
                <a:cs typeface="Tahoma"/>
              </a:rPr>
              <a:t>pass</a:t>
            </a:r>
            <a:r>
              <a:rPr sz="641" spc="38" dirty="0">
                <a:solidFill>
                  <a:srgbClr val="402004"/>
                </a:solidFill>
                <a:latin typeface="Tahoma"/>
                <a:cs typeface="Tahoma"/>
              </a:rPr>
              <a:t> </a:t>
            </a:r>
            <a:r>
              <a:rPr sz="641" dirty="0">
                <a:solidFill>
                  <a:srgbClr val="402004"/>
                </a:solidFill>
                <a:latin typeface="Tahoma"/>
                <a:cs typeface="Tahoma"/>
              </a:rPr>
              <a:t>on</a:t>
            </a:r>
            <a:r>
              <a:rPr sz="641" spc="42" dirty="0">
                <a:solidFill>
                  <a:srgbClr val="402004"/>
                </a:solidFill>
                <a:latin typeface="Tahoma"/>
                <a:cs typeface="Tahoma"/>
              </a:rPr>
              <a:t> </a:t>
            </a:r>
            <a:r>
              <a:rPr sz="641" dirty="0">
                <a:solidFill>
                  <a:srgbClr val="402004"/>
                </a:solidFill>
                <a:latin typeface="Tahoma"/>
                <a:cs typeface="Tahoma"/>
              </a:rPr>
              <a:t>information</a:t>
            </a:r>
            <a:r>
              <a:rPr sz="641" spc="38" dirty="0">
                <a:solidFill>
                  <a:srgbClr val="402004"/>
                </a:solidFill>
                <a:latin typeface="Tahoma"/>
                <a:cs typeface="Tahoma"/>
              </a:rPr>
              <a:t> </a:t>
            </a:r>
            <a:r>
              <a:rPr sz="641" dirty="0">
                <a:solidFill>
                  <a:srgbClr val="402004"/>
                </a:solidFill>
                <a:latin typeface="Tahoma"/>
                <a:cs typeface="Tahoma"/>
              </a:rPr>
              <a:t>from</a:t>
            </a:r>
            <a:r>
              <a:rPr sz="641" spc="38" dirty="0">
                <a:solidFill>
                  <a:srgbClr val="402004"/>
                </a:solidFill>
                <a:latin typeface="Tahoma"/>
                <a:cs typeface="Tahoma"/>
              </a:rPr>
              <a:t> </a:t>
            </a:r>
            <a:r>
              <a:rPr sz="641" dirty="0">
                <a:solidFill>
                  <a:srgbClr val="402004"/>
                </a:solidFill>
                <a:latin typeface="Tahoma"/>
                <a:cs typeface="Tahoma"/>
              </a:rPr>
              <a:t>training,</a:t>
            </a:r>
            <a:r>
              <a:rPr sz="641" spc="38" dirty="0">
                <a:solidFill>
                  <a:srgbClr val="402004"/>
                </a:solidFill>
                <a:latin typeface="Tahoma"/>
                <a:cs typeface="Tahoma"/>
              </a:rPr>
              <a:t> </a:t>
            </a:r>
            <a:r>
              <a:rPr sz="641" dirty="0">
                <a:solidFill>
                  <a:srgbClr val="402004"/>
                </a:solidFill>
                <a:latin typeface="Tahoma"/>
                <a:cs typeface="Tahoma"/>
              </a:rPr>
              <a:t>for</a:t>
            </a:r>
            <a:r>
              <a:rPr sz="641" spc="38" dirty="0">
                <a:solidFill>
                  <a:srgbClr val="402004"/>
                </a:solidFill>
                <a:latin typeface="Tahoma"/>
                <a:cs typeface="Tahoma"/>
              </a:rPr>
              <a:t> </a:t>
            </a:r>
            <a:r>
              <a:rPr sz="641" spc="-6" dirty="0">
                <a:solidFill>
                  <a:srgbClr val="402004"/>
                </a:solidFill>
                <a:latin typeface="Tahoma"/>
                <a:cs typeface="Tahoma"/>
              </a:rPr>
              <a:t>example </a:t>
            </a:r>
            <a:r>
              <a:rPr sz="641" dirty="0">
                <a:solidFill>
                  <a:srgbClr val="402004"/>
                </a:solidFill>
                <a:latin typeface="Tahoma"/>
                <a:cs typeface="Tahoma"/>
              </a:rPr>
              <a:t>about</a:t>
            </a:r>
            <a:r>
              <a:rPr sz="641" spc="73" dirty="0">
                <a:solidFill>
                  <a:srgbClr val="402004"/>
                </a:solidFill>
                <a:latin typeface="Tahoma"/>
                <a:cs typeface="Tahoma"/>
              </a:rPr>
              <a:t> </a:t>
            </a:r>
            <a:r>
              <a:rPr sz="641" dirty="0">
                <a:solidFill>
                  <a:srgbClr val="402004"/>
                </a:solidFill>
                <a:latin typeface="Tahoma"/>
                <a:cs typeface="Tahoma"/>
              </a:rPr>
              <a:t>reasonable</a:t>
            </a:r>
            <a:r>
              <a:rPr sz="641" spc="77" dirty="0">
                <a:solidFill>
                  <a:srgbClr val="402004"/>
                </a:solidFill>
                <a:latin typeface="Tahoma"/>
                <a:cs typeface="Tahoma"/>
              </a:rPr>
              <a:t> </a:t>
            </a:r>
            <a:r>
              <a:rPr sz="641" dirty="0">
                <a:solidFill>
                  <a:srgbClr val="402004"/>
                </a:solidFill>
                <a:latin typeface="Tahoma"/>
                <a:cs typeface="Tahoma"/>
              </a:rPr>
              <a:t>adjustments,</a:t>
            </a:r>
            <a:r>
              <a:rPr sz="641" spc="73" dirty="0">
                <a:solidFill>
                  <a:srgbClr val="402004"/>
                </a:solidFill>
                <a:latin typeface="Tahoma"/>
                <a:cs typeface="Tahoma"/>
              </a:rPr>
              <a:t> </a:t>
            </a:r>
            <a:r>
              <a:rPr sz="641" dirty="0">
                <a:solidFill>
                  <a:srgbClr val="402004"/>
                </a:solidFill>
                <a:latin typeface="Tahoma"/>
                <a:cs typeface="Tahoma"/>
              </a:rPr>
              <a:t>what</a:t>
            </a:r>
            <a:r>
              <a:rPr sz="641" spc="77" dirty="0">
                <a:solidFill>
                  <a:srgbClr val="402004"/>
                </a:solidFill>
                <a:latin typeface="Tahoma"/>
                <a:cs typeface="Tahoma"/>
              </a:rPr>
              <a:t> </a:t>
            </a:r>
            <a:r>
              <a:rPr sz="641" dirty="0">
                <a:solidFill>
                  <a:srgbClr val="402004"/>
                </a:solidFill>
                <a:latin typeface="Tahoma"/>
                <a:cs typeface="Tahoma"/>
              </a:rPr>
              <a:t>they</a:t>
            </a:r>
            <a:r>
              <a:rPr sz="641" spc="73" dirty="0">
                <a:solidFill>
                  <a:srgbClr val="402004"/>
                </a:solidFill>
                <a:latin typeface="Tahoma"/>
                <a:cs typeface="Tahoma"/>
              </a:rPr>
              <a:t> </a:t>
            </a:r>
            <a:r>
              <a:rPr sz="641" dirty="0">
                <a:solidFill>
                  <a:srgbClr val="402004"/>
                </a:solidFill>
                <a:latin typeface="Tahoma"/>
                <a:cs typeface="Tahoma"/>
              </a:rPr>
              <a:t>are</a:t>
            </a:r>
            <a:r>
              <a:rPr sz="641" spc="77" dirty="0">
                <a:solidFill>
                  <a:srgbClr val="402004"/>
                </a:solidFill>
                <a:latin typeface="Tahoma"/>
                <a:cs typeface="Tahoma"/>
              </a:rPr>
              <a:t> </a:t>
            </a:r>
            <a:r>
              <a:rPr sz="641" dirty="0">
                <a:solidFill>
                  <a:srgbClr val="402004"/>
                </a:solidFill>
                <a:latin typeface="Tahoma"/>
                <a:cs typeface="Tahoma"/>
              </a:rPr>
              <a:t>and</a:t>
            </a:r>
            <a:r>
              <a:rPr sz="641" spc="73" dirty="0">
                <a:solidFill>
                  <a:srgbClr val="402004"/>
                </a:solidFill>
                <a:latin typeface="Tahoma"/>
                <a:cs typeface="Tahoma"/>
              </a:rPr>
              <a:t> </a:t>
            </a:r>
            <a:r>
              <a:rPr sz="641" dirty="0">
                <a:solidFill>
                  <a:srgbClr val="402004"/>
                </a:solidFill>
                <a:latin typeface="Tahoma"/>
                <a:cs typeface="Tahoma"/>
              </a:rPr>
              <a:t>how</a:t>
            </a:r>
            <a:r>
              <a:rPr sz="641" spc="77" dirty="0">
                <a:solidFill>
                  <a:srgbClr val="402004"/>
                </a:solidFill>
                <a:latin typeface="Tahoma"/>
                <a:cs typeface="Tahoma"/>
              </a:rPr>
              <a:t> </a:t>
            </a:r>
            <a:r>
              <a:rPr sz="641" dirty="0">
                <a:solidFill>
                  <a:srgbClr val="402004"/>
                </a:solidFill>
                <a:latin typeface="Tahoma"/>
                <a:cs typeface="Tahoma"/>
              </a:rPr>
              <a:t>schools</a:t>
            </a:r>
            <a:r>
              <a:rPr sz="641" spc="77" dirty="0">
                <a:solidFill>
                  <a:srgbClr val="402004"/>
                </a:solidFill>
                <a:latin typeface="Tahoma"/>
                <a:cs typeface="Tahoma"/>
              </a:rPr>
              <a:t> </a:t>
            </a:r>
            <a:r>
              <a:rPr sz="641" dirty="0">
                <a:solidFill>
                  <a:srgbClr val="402004"/>
                </a:solidFill>
                <a:latin typeface="Tahoma"/>
                <a:cs typeface="Tahoma"/>
              </a:rPr>
              <a:t>can</a:t>
            </a:r>
            <a:r>
              <a:rPr sz="641" spc="73" dirty="0">
                <a:solidFill>
                  <a:srgbClr val="402004"/>
                </a:solidFill>
                <a:latin typeface="Tahoma"/>
                <a:cs typeface="Tahoma"/>
              </a:rPr>
              <a:t> </a:t>
            </a:r>
            <a:r>
              <a:rPr sz="641" dirty="0">
                <a:solidFill>
                  <a:srgbClr val="402004"/>
                </a:solidFill>
                <a:latin typeface="Tahoma"/>
                <a:cs typeface="Tahoma"/>
              </a:rPr>
              <a:t>implement</a:t>
            </a:r>
            <a:r>
              <a:rPr sz="641" spc="77" dirty="0">
                <a:solidFill>
                  <a:srgbClr val="402004"/>
                </a:solidFill>
                <a:latin typeface="Tahoma"/>
                <a:cs typeface="Tahoma"/>
              </a:rPr>
              <a:t> </a:t>
            </a:r>
            <a:r>
              <a:rPr sz="641" dirty="0">
                <a:solidFill>
                  <a:srgbClr val="402004"/>
                </a:solidFill>
                <a:latin typeface="Tahoma"/>
                <a:cs typeface="Tahoma"/>
              </a:rPr>
              <a:t>them.</a:t>
            </a:r>
            <a:r>
              <a:rPr sz="641" spc="73" dirty="0">
                <a:solidFill>
                  <a:srgbClr val="402004"/>
                </a:solidFill>
                <a:latin typeface="Tahoma"/>
                <a:cs typeface="Tahoma"/>
              </a:rPr>
              <a:t> </a:t>
            </a:r>
            <a:r>
              <a:rPr sz="641" dirty="0">
                <a:solidFill>
                  <a:srgbClr val="402004"/>
                </a:solidFill>
                <a:latin typeface="Tahoma"/>
                <a:cs typeface="Tahoma"/>
              </a:rPr>
              <a:t>PCF</a:t>
            </a:r>
            <a:r>
              <a:rPr sz="641" spc="77" dirty="0">
                <a:solidFill>
                  <a:srgbClr val="402004"/>
                </a:solidFill>
                <a:latin typeface="Tahoma"/>
                <a:cs typeface="Tahoma"/>
              </a:rPr>
              <a:t> </a:t>
            </a:r>
            <a:r>
              <a:rPr sz="641" dirty="0">
                <a:solidFill>
                  <a:srgbClr val="402004"/>
                </a:solidFill>
                <a:latin typeface="Tahoma"/>
                <a:cs typeface="Tahoma"/>
              </a:rPr>
              <a:t>representatives</a:t>
            </a:r>
            <a:r>
              <a:rPr sz="641" spc="73" dirty="0">
                <a:solidFill>
                  <a:srgbClr val="402004"/>
                </a:solidFill>
                <a:latin typeface="Tahoma"/>
                <a:cs typeface="Tahoma"/>
              </a:rPr>
              <a:t> </a:t>
            </a:r>
            <a:r>
              <a:rPr sz="641" dirty="0">
                <a:solidFill>
                  <a:srgbClr val="402004"/>
                </a:solidFill>
                <a:latin typeface="Tahoma"/>
                <a:cs typeface="Tahoma"/>
              </a:rPr>
              <a:t>can</a:t>
            </a:r>
            <a:r>
              <a:rPr sz="641" spc="77" dirty="0">
                <a:solidFill>
                  <a:srgbClr val="402004"/>
                </a:solidFill>
                <a:latin typeface="Tahoma"/>
                <a:cs typeface="Tahoma"/>
              </a:rPr>
              <a:t> </a:t>
            </a:r>
            <a:r>
              <a:rPr sz="641" spc="-13" dirty="0">
                <a:solidFill>
                  <a:srgbClr val="402004"/>
                </a:solidFill>
                <a:latin typeface="Tahoma"/>
                <a:cs typeface="Tahoma"/>
              </a:rPr>
              <a:t>also </a:t>
            </a:r>
            <a:r>
              <a:rPr sz="641" dirty="0">
                <a:solidFill>
                  <a:srgbClr val="402004"/>
                </a:solidFill>
                <a:latin typeface="Tahoma"/>
                <a:cs typeface="Tahoma"/>
              </a:rPr>
              <a:t>signpost</a:t>
            </a:r>
            <a:r>
              <a:rPr sz="641" spc="6" dirty="0">
                <a:solidFill>
                  <a:srgbClr val="402004"/>
                </a:solidFill>
                <a:latin typeface="Tahoma"/>
                <a:cs typeface="Tahoma"/>
              </a:rPr>
              <a:t> </a:t>
            </a:r>
            <a:r>
              <a:rPr sz="641" dirty="0">
                <a:solidFill>
                  <a:srgbClr val="402004"/>
                </a:solidFill>
                <a:latin typeface="Tahoma"/>
                <a:cs typeface="Tahoma"/>
              </a:rPr>
              <a:t>parents</a:t>
            </a:r>
            <a:r>
              <a:rPr sz="641" spc="10" dirty="0">
                <a:solidFill>
                  <a:srgbClr val="402004"/>
                </a:solidFill>
                <a:latin typeface="Tahoma"/>
                <a:cs typeface="Tahoma"/>
              </a:rPr>
              <a:t> </a:t>
            </a:r>
            <a:r>
              <a:rPr sz="641" dirty="0">
                <a:solidFill>
                  <a:srgbClr val="402004"/>
                </a:solidFill>
                <a:latin typeface="Tahoma"/>
                <a:cs typeface="Tahoma"/>
              </a:rPr>
              <a:t>to</a:t>
            </a:r>
            <a:r>
              <a:rPr sz="641" spc="10" dirty="0">
                <a:solidFill>
                  <a:srgbClr val="402004"/>
                </a:solidFill>
                <a:latin typeface="Tahoma"/>
                <a:cs typeface="Tahoma"/>
              </a:rPr>
              <a:t> </a:t>
            </a:r>
            <a:r>
              <a:rPr sz="641" dirty="0">
                <a:solidFill>
                  <a:srgbClr val="402004"/>
                </a:solidFill>
                <a:latin typeface="Tahoma"/>
                <a:cs typeface="Tahoma"/>
              </a:rPr>
              <a:t>other</a:t>
            </a:r>
            <a:r>
              <a:rPr sz="641" spc="6" dirty="0">
                <a:solidFill>
                  <a:srgbClr val="402004"/>
                </a:solidFill>
                <a:latin typeface="Tahoma"/>
                <a:cs typeface="Tahoma"/>
              </a:rPr>
              <a:t> </a:t>
            </a:r>
            <a:r>
              <a:rPr sz="641" dirty="0">
                <a:solidFill>
                  <a:srgbClr val="402004"/>
                </a:solidFill>
                <a:latin typeface="Tahoma"/>
                <a:cs typeface="Tahoma"/>
              </a:rPr>
              <a:t>services</a:t>
            </a:r>
            <a:r>
              <a:rPr sz="641" spc="10" dirty="0">
                <a:solidFill>
                  <a:srgbClr val="402004"/>
                </a:solidFill>
                <a:latin typeface="Tahoma"/>
                <a:cs typeface="Tahoma"/>
              </a:rPr>
              <a:t> </a:t>
            </a:r>
            <a:r>
              <a:rPr sz="641" dirty="0">
                <a:solidFill>
                  <a:srgbClr val="402004"/>
                </a:solidFill>
                <a:latin typeface="Tahoma"/>
                <a:cs typeface="Tahoma"/>
              </a:rPr>
              <a:t>and</a:t>
            </a:r>
            <a:r>
              <a:rPr sz="641" spc="10" dirty="0">
                <a:solidFill>
                  <a:srgbClr val="402004"/>
                </a:solidFill>
                <a:latin typeface="Tahoma"/>
                <a:cs typeface="Tahoma"/>
              </a:rPr>
              <a:t> </a:t>
            </a:r>
            <a:r>
              <a:rPr sz="641" dirty="0">
                <a:solidFill>
                  <a:srgbClr val="402004"/>
                </a:solidFill>
                <a:latin typeface="Tahoma"/>
                <a:cs typeface="Tahoma"/>
              </a:rPr>
              <a:t>help</a:t>
            </a:r>
            <a:r>
              <a:rPr sz="641" spc="10" dirty="0">
                <a:solidFill>
                  <a:srgbClr val="402004"/>
                </a:solidFill>
                <a:latin typeface="Tahoma"/>
                <a:cs typeface="Tahoma"/>
              </a:rPr>
              <a:t> </a:t>
            </a:r>
            <a:r>
              <a:rPr sz="641" dirty="0">
                <a:solidFill>
                  <a:srgbClr val="402004"/>
                </a:solidFill>
                <a:latin typeface="Tahoma"/>
                <a:cs typeface="Tahoma"/>
              </a:rPr>
              <a:t>in</a:t>
            </a:r>
            <a:r>
              <a:rPr sz="641" spc="6" dirty="0">
                <a:solidFill>
                  <a:srgbClr val="402004"/>
                </a:solidFill>
                <a:latin typeface="Tahoma"/>
                <a:cs typeface="Tahoma"/>
              </a:rPr>
              <a:t> </a:t>
            </a:r>
            <a:r>
              <a:rPr sz="641" dirty="0">
                <a:solidFill>
                  <a:srgbClr val="402004"/>
                </a:solidFill>
                <a:latin typeface="Tahoma"/>
                <a:cs typeface="Tahoma"/>
              </a:rPr>
              <a:t>the</a:t>
            </a:r>
            <a:r>
              <a:rPr sz="641" spc="10" dirty="0">
                <a:solidFill>
                  <a:srgbClr val="402004"/>
                </a:solidFill>
                <a:latin typeface="Tahoma"/>
                <a:cs typeface="Tahoma"/>
              </a:rPr>
              <a:t> </a:t>
            </a:r>
            <a:r>
              <a:rPr sz="641" dirty="0">
                <a:solidFill>
                  <a:srgbClr val="402004"/>
                </a:solidFill>
                <a:latin typeface="Tahoma"/>
                <a:cs typeface="Tahoma"/>
              </a:rPr>
              <a:t>local</a:t>
            </a:r>
            <a:r>
              <a:rPr sz="641" spc="10" dirty="0">
                <a:solidFill>
                  <a:srgbClr val="402004"/>
                </a:solidFill>
                <a:latin typeface="Tahoma"/>
                <a:cs typeface="Tahoma"/>
              </a:rPr>
              <a:t> </a:t>
            </a:r>
            <a:r>
              <a:rPr sz="641" dirty="0">
                <a:solidFill>
                  <a:srgbClr val="402004"/>
                </a:solidFill>
                <a:latin typeface="Tahoma"/>
                <a:cs typeface="Tahoma"/>
              </a:rPr>
              <a:t>area</a:t>
            </a:r>
            <a:r>
              <a:rPr sz="641" spc="6" dirty="0">
                <a:solidFill>
                  <a:srgbClr val="402004"/>
                </a:solidFill>
                <a:latin typeface="Tahoma"/>
                <a:cs typeface="Tahoma"/>
              </a:rPr>
              <a:t> </a:t>
            </a:r>
            <a:r>
              <a:rPr sz="641" dirty="0">
                <a:solidFill>
                  <a:srgbClr val="402004"/>
                </a:solidFill>
                <a:latin typeface="Tahoma"/>
                <a:cs typeface="Tahoma"/>
              </a:rPr>
              <a:t>which</a:t>
            </a:r>
            <a:r>
              <a:rPr sz="641" spc="10" dirty="0">
                <a:solidFill>
                  <a:srgbClr val="402004"/>
                </a:solidFill>
                <a:latin typeface="Tahoma"/>
                <a:cs typeface="Tahoma"/>
              </a:rPr>
              <a:t> </a:t>
            </a:r>
            <a:r>
              <a:rPr sz="641" dirty="0">
                <a:solidFill>
                  <a:srgbClr val="402004"/>
                </a:solidFill>
                <a:latin typeface="Tahoma"/>
                <a:cs typeface="Tahoma"/>
              </a:rPr>
              <a:t>parents</a:t>
            </a:r>
            <a:r>
              <a:rPr sz="641" spc="10" dirty="0">
                <a:solidFill>
                  <a:srgbClr val="402004"/>
                </a:solidFill>
                <a:latin typeface="Tahoma"/>
                <a:cs typeface="Tahoma"/>
              </a:rPr>
              <a:t> </a:t>
            </a:r>
            <a:r>
              <a:rPr sz="641" dirty="0">
                <a:solidFill>
                  <a:srgbClr val="402004"/>
                </a:solidFill>
                <a:latin typeface="Tahoma"/>
                <a:cs typeface="Tahoma"/>
              </a:rPr>
              <a:t>may</a:t>
            </a:r>
            <a:r>
              <a:rPr sz="641" spc="10" dirty="0">
                <a:solidFill>
                  <a:srgbClr val="402004"/>
                </a:solidFill>
                <a:latin typeface="Tahoma"/>
                <a:cs typeface="Tahoma"/>
              </a:rPr>
              <a:t> </a:t>
            </a:r>
            <a:r>
              <a:rPr sz="641" dirty="0">
                <a:solidFill>
                  <a:srgbClr val="402004"/>
                </a:solidFill>
                <a:latin typeface="Tahoma"/>
                <a:cs typeface="Tahoma"/>
              </a:rPr>
              <a:t>not</a:t>
            </a:r>
            <a:r>
              <a:rPr sz="641" spc="6" dirty="0">
                <a:solidFill>
                  <a:srgbClr val="402004"/>
                </a:solidFill>
                <a:latin typeface="Tahoma"/>
                <a:cs typeface="Tahoma"/>
              </a:rPr>
              <a:t> </a:t>
            </a:r>
            <a:r>
              <a:rPr sz="641" dirty="0">
                <a:solidFill>
                  <a:srgbClr val="402004"/>
                </a:solidFill>
                <a:latin typeface="Tahoma"/>
                <a:cs typeface="Tahoma"/>
              </a:rPr>
              <a:t>be</a:t>
            </a:r>
            <a:r>
              <a:rPr sz="641" spc="10" dirty="0">
                <a:solidFill>
                  <a:srgbClr val="402004"/>
                </a:solidFill>
                <a:latin typeface="Tahoma"/>
                <a:cs typeface="Tahoma"/>
              </a:rPr>
              <a:t> </a:t>
            </a:r>
            <a:r>
              <a:rPr sz="641" dirty="0">
                <a:solidFill>
                  <a:srgbClr val="402004"/>
                </a:solidFill>
                <a:latin typeface="Tahoma"/>
                <a:cs typeface="Tahoma"/>
              </a:rPr>
              <a:t>aware</a:t>
            </a:r>
            <a:r>
              <a:rPr sz="641" spc="10" dirty="0">
                <a:solidFill>
                  <a:srgbClr val="402004"/>
                </a:solidFill>
                <a:latin typeface="Tahoma"/>
                <a:cs typeface="Tahoma"/>
              </a:rPr>
              <a:t> </a:t>
            </a:r>
            <a:r>
              <a:rPr sz="641" dirty="0">
                <a:solidFill>
                  <a:srgbClr val="402004"/>
                </a:solidFill>
                <a:latin typeface="Tahoma"/>
                <a:cs typeface="Tahoma"/>
              </a:rPr>
              <a:t>of</a:t>
            </a:r>
            <a:r>
              <a:rPr sz="641" spc="10" dirty="0">
                <a:solidFill>
                  <a:srgbClr val="402004"/>
                </a:solidFill>
                <a:latin typeface="Tahoma"/>
                <a:cs typeface="Tahoma"/>
              </a:rPr>
              <a:t> </a:t>
            </a:r>
            <a:r>
              <a:rPr sz="641" dirty="0">
                <a:solidFill>
                  <a:srgbClr val="402004"/>
                </a:solidFill>
                <a:latin typeface="Tahoma"/>
                <a:cs typeface="Tahoma"/>
              </a:rPr>
              <a:t>without</a:t>
            </a:r>
            <a:r>
              <a:rPr sz="641" spc="6" dirty="0">
                <a:solidFill>
                  <a:srgbClr val="402004"/>
                </a:solidFill>
                <a:latin typeface="Tahoma"/>
                <a:cs typeface="Tahoma"/>
              </a:rPr>
              <a:t> </a:t>
            </a:r>
            <a:r>
              <a:rPr sz="641" dirty="0">
                <a:solidFill>
                  <a:srgbClr val="402004"/>
                </a:solidFill>
                <a:latin typeface="Tahoma"/>
                <a:cs typeface="Tahoma"/>
              </a:rPr>
              <a:t>these</a:t>
            </a:r>
            <a:r>
              <a:rPr sz="641" spc="10" dirty="0">
                <a:solidFill>
                  <a:srgbClr val="402004"/>
                </a:solidFill>
                <a:latin typeface="Tahoma"/>
                <a:cs typeface="Tahoma"/>
              </a:rPr>
              <a:t> </a:t>
            </a:r>
            <a:r>
              <a:rPr sz="641" spc="-6" dirty="0">
                <a:solidFill>
                  <a:srgbClr val="402004"/>
                </a:solidFill>
                <a:latin typeface="Tahoma"/>
                <a:cs typeface="Tahoma"/>
              </a:rPr>
              <a:t>coffee mornings.</a:t>
            </a:r>
            <a:endParaRPr sz="641" dirty="0">
              <a:latin typeface="Tahoma"/>
              <a:cs typeface="Tahoma"/>
            </a:endParaRPr>
          </a:p>
          <a:p>
            <a:pPr>
              <a:spcBef>
                <a:spcPts val="19"/>
              </a:spcBef>
            </a:pPr>
            <a:endParaRPr sz="833" dirty="0">
              <a:latin typeface="Tahoma"/>
              <a:cs typeface="Tahoma"/>
            </a:endParaRPr>
          </a:p>
          <a:p>
            <a:pPr marL="1127311" marR="4070" algn="just">
              <a:lnSpc>
                <a:spcPct val="106200"/>
              </a:lnSpc>
              <a:spcBef>
                <a:spcPts val="3"/>
              </a:spcBef>
            </a:pPr>
            <a:r>
              <a:rPr sz="641" spc="-64" dirty="0">
                <a:solidFill>
                  <a:srgbClr val="402004"/>
                </a:solidFill>
                <a:latin typeface="Tahoma"/>
                <a:cs typeface="Tahoma"/>
              </a:rPr>
              <a:t>I</a:t>
            </a:r>
            <a:r>
              <a:rPr sz="641" spc="-32" dirty="0">
                <a:solidFill>
                  <a:srgbClr val="402004"/>
                </a:solidFill>
                <a:latin typeface="Tahoma"/>
                <a:cs typeface="Tahoma"/>
              </a:rPr>
              <a:t> </a:t>
            </a:r>
            <a:r>
              <a:rPr sz="641" spc="3" dirty="0">
                <a:solidFill>
                  <a:srgbClr val="402004"/>
                </a:solidFill>
                <a:latin typeface="Tahoma"/>
                <a:cs typeface="Tahoma"/>
              </a:rPr>
              <a:t>feel</a:t>
            </a:r>
            <a:r>
              <a:rPr sz="641" spc="-32" dirty="0">
                <a:solidFill>
                  <a:srgbClr val="402004"/>
                </a:solidFill>
                <a:latin typeface="Tahoma"/>
                <a:cs typeface="Tahoma"/>
              </a:rPr>
              <a:t> </a:t>
            </a:r>
            <a:r>
              <a:rPr sz="641" dirty="0">
                <a:solidFill>
                  <a:srgbClr val="402004"/>
                </a:solidFill>
                <a:latin typeface="Tahoma"/>
                <a:cs typeface="Tahoma"/>
              </a:rPr>
              <a:t>that</a:t>
            </a:r>
            <a:r>
              <a:rPr sz="641" spc="-32" dirty="0">
                <a:solidFill>
                  <a:srgbClr val="402004"/>
                </a:solidFill>
                <a:latin typeface="Tahoma"/>
                <a:cs typeface="Tahoma"/>
              </a:rPr>
              <a:t> </a:t>
            </a:r>
            <a:r>
              <a:rPr sz="641" spc="3" dirty="0">
                <a:solidFill>
                  <a:srgbClr val="402004"/>
                </a:solidFill>
                <a:latin typeface="Tahoma"/>
                <a:cs typeface="Tahoma"/>
              </a:rPr>
              <a:t>the</a:t>
            </a:r>
            <a:r>
              <a:rPr sz="641" spc="-32" dirty="0">
                <a:solidFill>
                  <a:srgbClr val="402004"/>
                </a:solidFill>
                <a:latin typeface="Tahoma"/>
                <a:cs typeface="Tahoma"/>
              </a:rPr>
              <a:t> </a:t>
            </a:r>
            <a:r>
              <a:rPr sz="641" spc="-6" dirty="0">
                <a:solidFill>
                  <a:srgbClr val="402004"/>
                </a:solidFill>
                <a:latin typeface="Tahoma"/>
                <a:cs typeface="Tahoma"/>
              </a:rPr>
              <a:t>training</a:t>
            </a:r>
            <a:r>
              <a:rPr sz="641" spc="-32" dirty="0">
                <a:solidFill>
                  <a:srgbClr val="402004"/>
                </a:solidFill>
                <a:latin typeface="Tahoma"/>
                <a:cs typeface="Tahoma"/>
              </a:rPr>
              <a:t> </a:t>
            </a:r>
            <a:r>
              <a:rPr sz="641" spc="-3" dirty="0">
                <a:solidFill>
                  <a:srgbClr val="402004"/>
                </a:solidFill>
                <a:latin typeface="Tahoma"/>
                <a:cs typeface="Tahoma"/>
              </a:rPr>
              <a:t>being</a:t>
            </a:r>
            <a:r>
              <a:rPr sz="641" spc="-32" dirty="0">
                <a:solidFill>
                  <a:srgbClr val="402004"/>
                </a:solidFill>
                <a:latin typeface="Tahoma"/>
                <a:cs typeface="Tahoma"/>
              </a:rPr>
              <a:t> </a:t>
            </a:r>
            <a:r>
              <a:rPr sz="641" spc="6" dirty="0">
                <a:solidFill>
                  <a:srgbClr val="402004"/>
                </a:solidFill>
                <a:latin typeface="Tahoma"/>
                <a:cs typeface="Tahoma"/>
              </a:rPr>
              <a:t>offered</a:t>
            </a:r>
            <a:r>
              <a:rPr sz="641" spc="-32" dirty="0">
                <a:solidFill>
                  <a:srgbClr val="402004"/>
                </a:solidFill>
                <a:latin typeface="Tahoma"/>
                <a:cs typeface="Tahoma"/>
              </a:rPr>
              <a:t> </a:t>
            </a:r>
            <a:r>
              <a:rPr sz="641" spc="-3" dirty="0">
                <a:solidFill>
                  <a:srgbClr val="402004"/>
                </a:solidFill>
                <a:latin typeface="Tahoma"/>
                <a:cs typeface="Tahoma"/>
              </a:rPr>
              <a:t>through</a:t>
            </a:r>
            <a:r>
              <a:rPr sz="641" spc="-32" dirty="0">
                <a:solidFill>
                  <a:srgbClr val="402004"/>
                </a:solidFill>
                <a:latin typeface="Tahoma"/>
                <a:cs typeface="Tahoma"/>
              </a:rPr>
              <a:t> </a:t>
            </a:r>
            <a:r>
              <a:rPr sz="641" spc="3" dirty="0">
                <a:solidFill>
                  <a:srgbClr val="402004"/>
                </a:solidFill>
                <a:latin typeface="Tahoma"/>
                <a:cs typeface="Tahoma"/>
              </a:rPr>
              <a:t>the</a:t>
            </a:r>
            <a:r>
              <a:rPr sz="641" spc="-32" dirty="0">
                <a:solidFill>
                  <a:srgbClr val="402004"/>
                </a:solidFill>
                <a:latin typeface="Tahoma"/>
                <a:cs typeface="Tahoma"/>
              </a:rPr>
              <a:t> </a:t>
            </a:r>
            <a:r>
              <a:rPr sz="641" dirty="0">
                <a:solidFill>
                  <a:srgbClr val="402004"/>
                </a:solidFill>
                <a:latin typeface="Tahoma"/>
                <a:cs typeface="Tahoma"/>
              </a:rPr>
              <a:t>project</a:t>
            </a:r>
            <a:r>
              <a:rPr sz="641" spc="-32" dirty="0">
                <a:solidFill>
                  <a:srgbClr val="402004"/>
                </a:solidFill>
                <a:latin typeface="Tahoma"/>
                <a:cs typeface="Tahoma"/>
              </a:rPr>
              <a:t> </a:t>
            </a:r>
            <a:r>
              <a:rPr sz="641" spc="6" dirty="0">
                <a:solidFill>
                  <a:srgbClr val="402004"/>
                </a:solidFill>
                <a:latin typeface="Tahoma"/>
                <a:cs typeface="Tahoma"/>
              </a:rPr>
              <a:t>will</a:t>
            </a:r>
            <a:r>
              <a:rPr sz="641" spc="-32" dirty="0">
                <a:solidFill>
                  <a:srgbClr val="402004"/>
                </a:solidFill>
                <a:latin typeface="Tahoma"/>
                <a:cs typeface="Tahoma"/>
              </a:rPr>
              <a:t> </a:t>
            </a:r>
            <a:r>
              <a:rPr sz="641" spc="-3" dirty="0">
                <a:solidFill>
                  <a:srgbClr val="402004"/>
                </a:solidFill>
                <a:latin typeface="Tahoma"/>
                <a:cs typeface="Tahoma"/>
              </a:rPr>
              <a:t>give</a:t>
            </a:r>
            <a:r>
              <a:rPr sz="641" spc="-32" dirty="0">
                <a:solidFill>
                  <a:srgbClr val="402004"/>
                </a:solidFill>
                <a:latin typeface="Tahoma"/>
                <a:cs typeface="Tahoma"/>
              </a:rPr>
              <a:t> </a:t>
            </a:r>
            <a:r>
              <a:rPr sz="641" spc="-6" dirty="0">
                <a:solidFill>
                  <a:srgbClr val="402004"/>
                </a:solidFill>
                <a:latin typeface="Tahoma"/>
                <a:cs typeface="Tahoma"/>
              </a:rPr>
              <a:t>all</a:t>
            </a:r>
            <a:r>
              <a:rPr sz="641" spc="-32" dirty="0">
                <a:solidFill>
                  <a:srgbClr val="402004"/>
                </a:solidFill>
                <a:latin typeface="Tahoma"/>
                <a:cs typeface="Tahoma"/>
              </a:rPr>
              <a:t> </a:t>
            </a:r>
            <a:r>
              <a:rPr sz="641" spc="3" dirty="0">
                <a:solidFill>
                  <a:srgbClr val="402004"/>
                </a:solidFill>
                <a:latin typeface="Tahoma"/>
                <a:cs typeface="Tahoma"/>
              </a:rPr>
              <a:t>school</a:t>
            </a:r>
            <a:r>
              <a:rPr sz="641" spc="-32" dirty="0">
                <a:solidFill>
                  <a:srgbClr val="402004"/>
                </a:solidFill>
                <a:latin typeface="Tahoma"/>
                <a:cs typeface="Tahoma"/>
              </a:rPr>
              <a:t> </a:t>
            </a:r>
            <a:r>
              <a:rPr sz="641" spc="3" dirty="0">
                <a:solidFill>
                  <a:srgbClr val="402004"/>
                </a:solidFill>
                <a:latin typeface="Tahoma"/>
                <a:cs typeface="Tahoma"/>
              </a:rPr>
              <a:t>staff</a:t>
            </a:r>
            <a:r>
              <a:rPr sz="641" spc="-32" dirty="0">
                <a:solidFill>
                  <a:srgbClr val="402004"/>
                </a:solidFill>
                <a:latin typeface="Tahoma"/>
                <a:cs typeface="Tahoma"/>
              </a:rPr>
              <a:t> </a:t>
            </a:r>
            <a:r>
              <a:rPr sz="641" spc="-22" dirty="0">
                <a:solidFill>
                  <a:srgbClr val="402004"/>
                </a:solidFill>
                <a:latin typeface="Tahoma"/>
                <a:cs typeface="Tahoma"/>
              </a:rPr>
              <a:t>a</a:t>
            </a:r>
            <a:r>
              <a:rPr sz="641" spc="-32" dirty="0">
                <a:solidFill>
                  <a:srgbClr val="402004"/>
                </a:solidFill>
                <a:latin typeface="Tahoma"/>
                <a:cs typeface="Tahoma"/>
              </a:rPr>
              <a:t> </a:t>
            </a:r>
            <a:r>
              <a:rPr sz="641" spc="3" dirty="0">
                <a:solidFill>
                  <a:srgbClr val="402004"/>
                </a:solidFill>
                <a:latin typeface="Tahoma"/>
                <a:cs typeface="Tahoma"/>
              </a:rPr>
              <a:t>better</a:t>
            </a:r>
            <a:r>
              <a:rPr sz="641" dirty="0">
                <a:solidFill>
                  <a:srgbClr val="402004"/>
                </a:solidFill>
                <a:latin typeface="Tahoma"/>
                <a:cs typeface="Tahoma"/>
              </a:rPr>
              <a:t> </a:t>
            </a:r>
            <a:r>
              <a:rPr sz="641" spc="-10" dirty="0">
                <a:solidFill>
                  <a:srgbClr val="402004"/>
                </a:solidFill>
                <a:latin typeface="Tahoma"/>
                <a:cs typeface="Tahoma"/>
              </a:rPr>
              <a:t>awareness,</a:t>
            </a:r>
            <a:r>
              <a:rPr sz="641" spc="-38" dirty="0">
                <a:solidFill>
                  <a:srgbClr val="402004"/>
                </a:solidFill>
                <a:latin typeface="Tahoma"/>
                <a:cs typeface="Tahoma"/>
              </a:rPr>
              <a:t> </a:t>
            </a:r>
            <a:r>
              <a:rPr sz="641" dirty="0">
                <a:solidFill>
                  <a:srgbClr val="402004"/>
                </a:solidFill>
                <a:latin typeface="Tahoma"/>
                <a:cs typeface="Tahoma"/>
              </a:rPr>
              <a:t>knowledge</a:t>
            </a:r>
            <a:r>
              <a:rPr sz="641" spc="-38" dirty="0">
                <a:solidFill>
                  <a:srgbClr val="402004"/>
                </a:solidFill>
                <a:latin typeface="Tahoma"/>
                <a:cs typeface="Tahoma"/>
              </a:rPr>
              <a:t> </a:t>
            </a:r>
            <a:r>
              <a:rPr sz="641" spc="-10" dirty="0">
                <a:solidFill>
                  <a:srgbClr val="402004"/>
                </a:solidFill>
                <a:latin typeface="Tahoma"/>
                <a:cs typeface="Tahoma"/>
              </a:rPr>
              <a:t>and</a:t>
            </a:r>
            <a:r>
              <a:rPr sz="641" spc="-38" dirty="0">
                <a:solidFill>
                  <a:srgbClr val="402004"/>
                </a:solidFill>
                <a:latin typeface="Tahoma"/>
                <a:cs typeface="Tahoma"/>
              </a:rPr>
              <a:t> </a:t>
            </a:r>
            <a:r>
              <a:rPr sz="641" spc="-6" dirty="0">
                <a:solidFill>
                  <a:srgbClr val="402004"/>
                </a:solidFill>
                <a:latin typeface="Tahoma"/>
                <a:cs typeface="Tahoma"/>
              </a:rPr>
              <a:t>understanding</a:t>
            </a:r>
            <a:r>
              <a:rPr sz="641" spc="-38" dirty="0">
                <a:solidFill>
                  <a:srgbClr val="402004"/>
                </a:solidFill>
                <a:latin typeface="Tahoma"/>
                <a:cs typeface="Tahoma"/>
              </a:rPr>
              <a:t> </a:t>
            </a:r>
            <a:r>
              <a:rPr sz="641" spc="16" dirty="0">
                <a:solidFill>
                  <a:srgbClr val="402004"/>
                </a:solidFill>
                <a:latin typeface="Tahoma"/>
                <a:cs typeface="Tahoma"/>
              </a:rPr>
              <a:t>of</a:t>
            </a:r>
            <a:r>
              <a:rPr sz="641" spc="-38" dirty="0">
                <a:solidFill>
                  <a:srgbClr val="402004"/>
                </a:solidFill>
                <a:latin typeface="Tahoma"/>
                <a:cs typeface="Tahoma"/>
              </a:rPr>
              <a:t> </a:t>
            </a:r>
            <a:r>
              <a:rPr sz="641" spc="3" dirty="0">
                <a:solidFill>
                  <a:srgbClr val="402004"/>
                </a:solidFill>
                <a:latin typeface="Tahoma"/>
                <a:cs typeface="Tahoma"/>
              </a:rPr>
              <a:t>the</a:t>
            </a:r>
            <a:r>
              <a:rPr sz="641" spc="-38" dirty="0">
                <a:solidFill>
                  <a:srgbClr val="402004"/>
                </a:solidFill>
                <a:latin typeface="Tahoma"/>
                <a:cs typeface="Tahoma"/>
              </a:rPr>
              <a:t> </a:t>
            </a:r>
            <a:r>
              <a:rPr sz="641" spc="-3" dirty="0">
                <a:solidFill>
                  <a:srgbClr val="402004"/>
                </a:solidFill>
                <a:latin typeface="Tahoma"/>
                <a:cs typeface="Tahoma"/>
              </a:rPr>
              <a:t>students'</a:t>
            </a:r>
            <a:r>
              <a:rPr sz="641" spc="-38" dirty="0">
                <a:solidFill>
                  <a:srgbClr val="402004"/>
                </a:solidFill>
                <a:latin typeface="Tahoma"/>
                <a:cs typeface="Tahoma"/>
              </a:rPr>
              <a:t> </a:t>
            </a:r>
            <a:r>
              <a:rPr sz="641" spc="-6" dirty="0">
                <a:solidFill>
                  <a:srgbClr val="402004"/>
                </a:solidFill>
                <a:latin typeface="Tahoma"/>
                <a:cs typeface="Tahoma"/>
              </a:rPr>
              <a:t>needs</a:t>
            </a:r>
            <a:r>
              <a:rPr sz="641" spc="-38" dirty="0">
                <a:solidFill>
                  <a:srgbClr val="402004"/>
                </a:solidFill>
                <a:latin typeface="Tahoma"/>
                <a:cs typeface="Tahoma"/>
              </a:rPr>
              <a:t> </a:t>
            </a:r>
            <a:r>
              <a:rPr sz="641" spc="-10" dirty="0">
                <a:solidFill>
                  <a:srgbClr val="402004"/>
                </a:solidFill>
                <a:latin typeface="Tahoma"/>
                <a:cs typeface="Tahoma"/>
              </a:rPr>
              <a:t>and</a:t>
            </a:r>
            <a:r>
              <a:rPr sz="641" spc="-38" dirty="0">
                <a:solidFill>
                  <a:srgbClr val="402004"/>
                </a:solidFill>
                <a:latin typeface="Tahoma"/>
                <a:cs typeface="Tahoma"/>
              </a:rPr>
              <a:t> </a:t>
            </a:r>
            <a:r>
              <a:rPr sz="641" spc="10" dirty="0">
                <a:solidFill>
                  <a:srgbClr val="402004"/>
                </a:solidFill>
                <a:latin typeface="Tahoma"/>
                <a:cs typeface="Tahoma"/>
              </a:rPr>
              <a:t>how</a:t>
            </a:r>
            <a:r>
              <a:rPr sz="641" spc="-38" dirty="0">
                <a:solidFill>
                  <a:srgbClr val="402004"/>
                </a:solidFill>
                <a:latin typeface="Tahoma"/>
                <a:cs typeface="Tahoma"/>
              </a:rPr>
              <a:t> </a:t>
            </a:r>
            <a:r>
              <a:rPr sz="641" spc="13" dirty="0">
                <a:solidFill>
                  <a:srgbClr val="402004"/>
                </a:solidFill>
                <a:latin typeface="Tahoma"/>
                <a:cs typeface="Tahoma"/>
              </a:rPr>
              <a:t>to</a:t>
            </a:r>
            <a:r>
              <a:rPr sz="641" spc="-38" dirty="0">
                <a:solidFill>
                  <a:srgbClr val="402004"/>
                </a:solidFill>
                <a:latin typeface="Tahoma"/>
                <a:cs typeface="Tahoma"/>
              </a:rPr>
              <a:t> </a:t>
            </a:r>
            <a:r>
              <a:rPr sz="641" spc="-3" dirty="0">
                <a:solidFill>
                  <a:srgbClr val="402004"/>
                </a:solidFill>
                <a:latin typeface="Tahoma"/>
                <a:cs typeface="Tahoma"/>
              </a:rPr>
              <a:t>meet</a:t>
            </a:r>
            <a:r>
              <a:rPr sz="641" spc="-38" dirty="0">
                <a:solidFill>
                  <a:srgbClr val="402004"/>
                </a:solidFill>
                <a:latin typeface="Tahoma"/>
                <a:cs typeface="Tahoma"/>
              </a:rPr>
              <a:t> </a:t>
            </a:r>
            <a:r>
              <a:rPr sz="641" dirty="0">
                <a:solidFill>
                  <a:srgbClr val="402004"/>
                </a:solidFill>
                <a:latin typeface="Tahoma"/>
                <a:cs typeface="Tahoma"/>
              </a:rPr>
              <a:t>those individual</a:t>
            </a:r>
            <a:r>
              <a:rPr sz="641" spc="35" dirty="0">
                <a:solidFill>
                  <a:srgbClr val="402004"/>
                </a:solidFill>
                <a:latin typeface="Tahoma"/>
                <a:cs typeface="Tahoma"/>
              </a:rPr>
              <a:t> </a:t>
            </a:r>
            <a:r>
              <a:rPr sz="641" spc="-6" dirty="0">
                <a:solidFill>
                  <a:srgbClr val="402004"/>
                </a:solidFill>
                <a:latin typeface="Tahoma"/>
                <a:cs typeface="Tahoma"/>
              </a:rPr>
              <a:t>needs</a:t>
            </a:r>
            <a:r>
              <a:rPr sz="641" spc="35" dirty="0">
                <a:solidFill>
                  <a:srgbClr val="402004"/>
                </a:solidFill>
                <a:latin typeface="Tahoma"/>
                <a:cs typeface="Tahoma"/>
              </a:rPr>
              <a:t> </a:t>
            </a:r>
            <a:r>
              <a:rPr sz="641" dirty="0">
                <a:solidFill>
                  <a:srgbClr val="402004"/>
                </a:solidFill>
                <a:latin typeface="Tahoma"/>
                <a:cs typeface="Tahoma"/>
              </a:rPr>
              <a:t>so</a:t>
            </a:r>
            <a:r>
              <a:rPr sz="641" spc="35" dirty="0">
                <a:solidFill>
                  <a:srgbClr val="402004"/>
                </a:solidFill>
                <a:latin typeface="Tahoma"/>
                <a:cs typeface="Tahoma"/>
              </a:rPr>
              <a:t> </a:t>
            </a:r>
            <a:r>
              <a:rPr sz="641" dirty="0">
                <a:solidFill>
                  <a:srgbClr val="402004"/>
                </a:solidFill>
                <a:latin typeface="Tahoma"/>
                <a:cs typeface="Tahoma"/>
              </a:rPr>
              <a:t>that</a:t>
            </a:r>
            <a:r>
              <a:rPr sz="641" spc="35" dirty="0">
                <a:solidFill>
                  <a:srgbClr val="402004"/>
                </a:solidFill>
                <a:latin typeface="Tahoma"/>
                <a:cs typeface="Tahoma"/>
              </a:rPr>
              <a:t> </a:t>
            </a:r>
            <a:r>
              <a:rPr sz="641" spc="-6" dirty="0">
                <a:solidFill>
                  <a:srgbClr val="402004"/>
                </a:solidFill>
                <a:latin typeface="Tahoma"/>
                <a:cs typeface="Tahoma"/>
              </a:rPr>
              <a:t>each</a:t>
            </a:r>
            <a:r>
              <a:rPr sz="641" spc="35" dirty="0">
                <a:solidFill>
                  <a:srgbClr val="402004"/>
                </a:solidFill>
                <a:latin typeface="Tahoma"/>
                <a:cs typeface="Tahoma"/>
              </a:rPr>
              <a:t> </a:t>
            </a:r>
            <a:r>
              <a:rPr sz="641" dirty="0">
                <a:solidFill>
                  <a:srgbClr val="402004"/>
                </a:solidFill>
                <a:latin typeface="Tahoma"/>
                <a:cs typeface="Tahoma"/>
              </a:rPr>
              <a:t>child</a:t>
            </a:r>
            <a:r>
              <a:rPr sz="641" spc="35" dirty="0">
                <a:solidFill>
                  <a:srgbClr val="402004"/>
                </a:solidFill>
                <a:latin typeface="Tahoma"/>
                <a:cs typeface="Tahoma"/>
              </a:rPr>
              <a:t> </a:t>
            </a:r>
            <a:r>
              <a:rPr sz="641" spc="-6" dirty="0">
                <a:solidFill>
                  <a:srgbClr val="402004"/>
                </a:solidFill>
                <a:latin typeface="Tahoma"/>
                <a:cs typeface="Tahoma"/>
              </a:rPr>
              <a:t>can</a:t>
            </a:r>
            <a:r>
              <a:rPr sz="641" spc="35" dirty="0">
                <a:solidFill>
                  <a:srgbClr val="402004"/>
                </a:solidFill>
                <a:latin typeface="Tahoma"/>
                <a:cs typeface="Tahoma"/>
              </a:rPr>
              <a:t> </a:t>
            </a:r>
            <a:r>
              <a:rPr sz="641" spc="-3" dirty="0">
                <a:solidFill>
                  <a:srgbClr val="402004"/>
                </a:solidFill>
                <a:latin typeface="Tahoma"/>
                <a:cs typeface="Tahoma"/>
              </a:rPr>
              <a:t>progress</a:t>
            </a:r>
            <a:r>
              <a:rPr sz="641" spc="35" dirty="0">
                <a:solidFill>
                  <a:srgbClr val="402004"/>
                </a:solidFill>
                <a:latin typeface="Tahoma"/>
                <a:cs typeface="Tahoma"/>
              </a:rPr>
              <a:t> </a:t>
            </a:r>
            <a:r>
              <a:rPr sz="641" spc="-10" dirty="0">
                <a:solidFill>
                  <a:srgbClr val="402004"/>
                </a:solidFill>
                <a:latin typeface="Tahoma"/>
                <a:cs typeface="Tahoma"/>
              </a:rPr>
              <a:t>and</a:t>
            </a:r>
            <a:r>
              <a:rPr sz="641" spc="35" dirty="0">
                <a:solidFill>
                  <a:srgbClr val="402004"/>
                </a:solidFill>
                <a:latin typeface="Tahoma"/>
                <a:cs typeface="Tahoma"/>
              </a:rPr>
              <a:t> </a:t>
            </a:r>
            <a:r>
              <a:rPr sz="641" spc="6" dirty="0">
                <a:solidFill>
                  <a:srgbClr val="402004"/>
                </a:solidFill>
                <a:latin typeface="Tahoma"/>
                <a:cs typeface="Tahoma"/>
              </a:rPr>
              <a:t>not</a:t>
            </a:r>
            <a:r>
              <a:rPr sz="641" spc="35" dirty="0">
                <a:solidFill>
                  <a:srgbClr val="402004"/>
                </a:solidFill>
                <a:latin typeface="Tahoma"/>
                <a:cs typeface="Tahoma"/>
              </a:rPr>
              <a:t> </a:t>
            </a:r>
            <a:r>
              <a:rPr sz="641" dirty="0">
                <a:solidFill>
                  <a:srgbClr val="402004"/>
                </a:solidFill>
                <a:latin typeface="Tahoma"/>
                <a:cs typeface="Tahoma"/>
              </a:rPr>
              <a:t>become</a:t>
            </a:r>
            <a:r>
              <a:rPr sz="641" spc="35" dirty="0">
                <a:solidFill>
                  <a:srgbClr val="402004"/>
                </a:solidFill>
                <a:latin typeface="Tahoma"/>
                <a:cs typeface="Tahoma"/>
              </a:rPr>
              <a:t> </a:t>
            </a:r>
            <a:r>
              <a:rPr sz="641" dirty="0">
                <a:solidFill>
                  <a:srgbClr val="402004"/>
                </a:solidFill>
                <a:latin typeface="Tahoma"/>
                <a:cs typeface="Tahoma"/>
              </a:rPr>
              <a:t>isolated</a:t>
            </a:r>
            <a:r>
              <a:rPr sz="641" spc="35" dirty="0">
                <a:solidFill>
                  <a:srgbClr val="402004"/>
                </a:solidFill>
                <a:latin typeface="Tahoma"/>
                <a:cs typeface="Tahoma"/>
              </a:rPr>
              <a:t> </a:t>
            </a:r>
            <a:r>
              <a:rPr sz="641" spc="3" dirty="0">
                <a:solidFill>
                  <a:srgbClr val="402004"/>
                </a:solidFill>
                <a:latin typeface="Tahoma"/>
                <a:cs typeface="Tahoma"/>
              </a:rPr>
              <a:t>or</a:t>
            </a:r>
            <a:r>
              <a:rPr sz="641" spc="35" dirty="0">
                <a:solidFill>
                  <a:srgbClr val="402004"/>
                </a:solidFill>
                <a:latin typeface="Tahoma"/>
                <a:cs typeface="Tahoma"/>
              </a:rPr>
              <a:t> </a:t>
            </a:r>
            <a:r>
              <a:rPr sz="641" dirty="0">
                <a:solidFill>
                  <a:srgbClr val="402004"/>
                </a:solidFill>
                <a:latin typeface="Tahoma"/>
                <a:cs typeface="Tahoma"/>
              </a:rPr>
              <a:t>excluded </a:t>
            </a:r>
            <a:r>
              <a:rPr sz="641" spc="3" dirty="0">
                <a:solidFill>
                  <a:srgbClr val="402004"/>
                </a:solidFill>
                <a:latin typeface="Tahoma"/>
                <a:cs typeface="Tahoma"/>
              </a:rPr>
              <a:t>from</a:t>
            </a:r>
            <a:r>
              <a:rPr sz="641" spc="-38" dirty="0">
                <a:solidFill>
                  <a:srgbClr val="402004"/>
                </a:solidFill>
                <a:latin typeface="Tahoma"/>
                <a:cs typeface="Tahoma"/>
              </a:rPr>
              <a:t> </a:t>
            </a:r>
            <a:r>
              <a:rPr sz="641" spc="-6" dirty="0">
                <a:solidFill>
                  <a:srgbClr val="402004"/>
                </a:solidFill>
                <a:latin typeface="Tahoma"/>
                <a:cs typeface="Tahoma"/>
              </a:rPr>
              <a:t>education.”</a:t>
            </a:r>
            <a:endParaRPr sz="641" dirty="0">
              <a:latin typeface="Tahoma"/>
              <a:cs typeface="Tahoma"/>
            </a:endParaRPr>
          </a:p>
        </p:txBody>
      </p:sp>
      <p:grpSp>
        <p:nvGrpSpPr>
          <p:cNvPr id="16" name="object 16"/>
          <p:cNvGrpSpPr/>
          <p:nvPr/>
        </p:nvGrpSpPr>
        <p:grpSpPr>
          <a:xfrm>
            <a:off x="3674332" y="169255"/>
            <a:ext cx="2827043" cy="4560468"/>
            <a:chOff x="0" y="264068"/>
            <a:chExt cx="4410710" cy="7115175"/>
          </a:xfrm>
        </p:grpSpPr>
        <p:pic>
          <p:nvPicPr>
            <p:cNvPr id="17" name="object 17"/>
            <p:cNvPicPr/>
            <p:nvPr/>
          </p:nvPicPr>
          <p:blipFill>
            <a:blip r:embed="rId5" cstate="print"/>
            <a:stretch>
              <a:fillRect/>
            </a:stretch>
          </p:blipFill>
          <p:spPr>
            <a:xfrm>
              <a:off x="0" y="584326"/>
              <a:ext cx="2445744" cy="6794499"/>
            </a:xfrm>
            <a:prstGeom prst="rect">
              <a:avLst/>
            </a:prstGeom>
          </p:spPr>
        </p:pic>
        <p:pic>
          <p:nvPicPr>
            <p:cNvPr id="18" name="object 18"/>
            <p:cNvPicPr/>
            <p:nvPr/>
          </p:nvPicPr>
          <p:blipFill>
            <a:blip r:embed="rId6" cstate="print"/>
            <a:stretch>
              <a:fillRect/>
            </a:stretch>
          </p:blipFill>
          <p:spPr>
            <a:xfrm>
              <a:off x="477886" y="1704380"/>
              <a:ext cx="2933318" cy="3181459"/>
            </a:xfrm>
            <a:prstGeom prst="rect">
              <a:avLst/>
            </a:prstGeom>
          </p:spPr>
        </p:pic>
        <p:pic>
          <p:nvPicPr>
            <p:cNvPr id="19" name="object 19"/>
            <p:cNvPicPr/>
            <p:nvPr/>
          </p:nvPicPr>
          <p:blipFill>
            <a:blip r:embed="rId7" cstate="print"/>
            <a:stretch>
              <a:fillRect/>
            </a:stretch>
          </p:blipFill>
          <p:spPr>
            <a:xfrm>
              <a:off x="91439" y="264068"/>
              <a:ext cx="2724912" cy="1316735"/>
            </a:xfrm>
            <a:prstGeom prst="rect">
              <a:avLst/>
            </a:prstGeom>
          </p:spPr>
        </p:pic>
        <p:pic>
          <p:nvPicPr>
            <p:cNvPr id="20" name="object 20"/>
            <p:cNvPicPr/>
            <p:nvPr/>
          </p:nvPicPr>
          <p:blipFill>
            <a:blip r:embed="rId8" cstate="print"/>
            <a:stretch>
              <a:fillRect/>
            </a:stretch>
          </p:blipFill>
          <p:spPr>
            <a:xfrm>
              <a:off x="3278825" y="371685"/>
              <a:ext cx="1131539" cy="591311"/>
            </a:xfrm>
            <a:prstGeom prst="rect">
              <a:avLst/>
            </a:prstGeom>
          </p:spPr>
        </p:pic>
      </p:grpSp>
      <p:sp>
        <p:nvSpPr>
          <p:cNvPr id="21" name="object 21"/>
          <p:cNvSpPr txBox="1"/>
          <p:nvPr/>
        </p:nvSpPr>
        <p:spPr>
          <a:xfrm>
            <a:off x="6731055" y="288562"/>
            <a:ext cx="1518121" cy="249939"/>
          </a:xfrm>
          <a:prstGeom prst="rect">
            <a:avLst/>
          </a:prstGeom>
          <a:solidFill>
            <a:srgbClr val="FFD324"/>
          </a:solidFill>
        </p:spPr>
        <p:txBody>
          <a:bodyPr vert="horz" wrap="square" lIns="0" tIns="24827" rIns="0" bIns="0" rtlCol="0">
            <a:spAutoFit/>
          </a:bodyPr>
          <a:lstStyle/>
          <a:p>
            <a:pPr marR="29302" algn="ctr">
              <a:spcBef>
                <a:spcPts val="195"/>
              </a:spcBef>
            </a:pPr>
            <a:r>
              <a:rPr sz="577" b="1" dirty="0">
                <a:solidFill>
                  <a:srgbClr val="402004"/>
                </a:solidFill>
                <a:latin typeface="Book Antiqua"/>
                <a:cs typeface="Book Antiqua"/>
              </a:rPr>
              <a:t>BY</a:t>
            </a:r>
            <a:r>
              <a:rPr sz="577" b="1" spc="58" dirty="0">
                <a:solidFill>
                  <a:srgbClr val="402004"/>
                </a:solidFill>
                <a:latin typeface="Book Antiqua"/>
                <a:cs typeface="Book Antiqua"/>
              </a:rPr>
              <a:t> </a:t>
            </a:r>
            <a:r>
              <a:rPr sz="577" b="1" dirty="0">
                <a:solidFill>
                  <a:srgbClr val="402004"/>
                </a:solidFill>
                <a:latin typeface="Book Antiqua"/>
                <a:cs typeface="Book Antiqua"/>
              </a:rPr>
              <a:t>REBECCA</a:t>
            </a:r>
            <a:r>
              <a:rPr sz="577" b="1" spc="61" dirty="0">
                <a:solidFill>
                  <a:srgbClr val="402004"/>
                </a:solidFill>
                <a:latin typeface="Book Antiqua"/>
                <a:cs typeface="Book Antiqua"/>
              </a:rPr>
              <a:t> </a:t>
            </a:r>
            <a:r>
              <a:rPr sz="577" b="1" spc="-6" dirty="0">
                <a:solidFill>
                  <a:srgbClr val="402004"/>
                </a:solidFill>
                <a:latin typeface="Book Antiqua"/>
                <a:cs typeface="Book Antiqua"/>
              </a:rPr>
              <a:t>TANSLEY</a:t>
            </a:r>
            <a:endParaRPr sz="577" dirty="0">
              <a:latin typeface="Book Antiqua"/>
              <a:cs typeface="Book Antiqua"/>
            </a:endParaRPr>
          </a:p>
          <a:p>
            <a:pPr marL="814" algn="ctr">
              <a:spcBef>
                <a:spcPts val="77"/>
              </a:spcBef>
            </a:pPr>
            <a:r>
              <a:rPr sz="801" b="1" dirty="0">
                <a:solidFill>
                  <a:srgbClr val="F6F3EF"/>
                </a:solidFill>
                <a:latin typeface="Lucida Sans"/>
                <a:cs typeface="Lucida Sans"/>
              </a:rPr>
              <a:t>BARKING</a:t>
            </a:r>
            <a:r>
              <a:rPr sz="801" b="1" spc="-70" dirty="0">
                <a:solidFill>
                  <a:srgbClr val="F6F3EF"/>
                </a:solidFill>
                <a:latin typeface="Lucida Sans"/>
                <a:cs typeface="Lucida Sans"/>
              </a:rPr>
              <a:t> </a:t>
            </a:r>
            <a:r>
              <a:rPr sz="801" b="1" spc="51" dirty="0">
                <a:solidFill>
                  <a:srgbClr val="F6F3EF"/>
                </a:solidFill>
                <a:latin typeface="Lucida Sans"/>
                <a:cs typeface="Lucida Sans"/>
              </a:rPr>
              <a:t>&amp;</a:t>
            </a:r>
            <a:r>
              <a:rPr sz="801" b="1" spc="-70" dirty="0">
                <a:solidFill>
                  <a:srgbClr val="F6F3EF"/>
                </a:solidFill>
                <a:latin typeface="Lucida Sans"/>
                <a:cs typeface="Lucida Sans"/>
              </a:rPr>
              <a:t> </a:t>
            </a:r>
            <a:r>
              <a:rPr sz="801" b="1" spc="-6" dirty="0">
                <a:solidFill>
                  <a:srgbClr val="F6F3EF"/>
                </a:solidFill>
                <a:latin typeface="Lucida Sans"/>
                <a:cs typeface="Lucida Sans"/>
              </a:rPr>
              <a:t>DAGENHAM</a:t>
            </a:r>
            <a:r>
              <a:rPr sz="801" b="1" spc="-67" dirty="0">
                <a:solidFill>
                  <a:srgbClr val="F6F3EF"/>
                </a:solidFill>
                <a:latin typeface="Lucida Sans"/>
                <a:cs typeface="Lucida Sans"/>
              </a:rPr>
              <a:t> </a:t>
            </a:r>
            <a:r>
              <a:rPr sz="801" b="1" spc="-16" dirty="0">
                <a:solidFill>
                  <a:srgbClr val="F6F3EF"/>
                </a:solidFill>
                <a:latin typeface="Lucida Sans"/>
                <a:cs typeface="Lucida Sans"/>
              </a:rPr>
              <a:t>PCF</a:t>
            </a:r>
            <a:endParaRPr sz="801" dirty="0">
              <a:latin typeface="Lucida Sans"/>
              <a:cs typeface="Lucida Sans"/>
            </a:endParaRPr>
          </a:p>
        </p:txBody>
      </p:sp>
      <p:sp>
        <p:nvSpPr>
          <p:cNvPr id="22" name="object 22"/>
          <p:cNvSpPr txBox="1">
            <a:spLocks noGrp="1"/>
          </p:cNvSpPr>
          <p:nvPr>
            <p:ph type="sldNum" sz="quarter" idx="7"/>
          </p:nvPr>
        </p:nvSpPr>
        <p:spPr>
          <a:xfrm>
            <a:off x="6836654" y="10224669"/>
            <a:ext cx="248284" cy="405765"/>
          </a:xfrm>
          <a:prstGeom prst="rect">
            <a:avLst/>
          </a:prstGeom>
        </p:spPr>
        <p:txBody>
          <a:bodyPr vert="horz" wrap="square" lIns="0" tIns="0" rIns="0" bIns="0" rtlCol="0">
            <a:spAutoFit/>
          </a:bodyPr>
          <a:lstStyle>
            <a:defPPr>
              <a:defRPr kern="0"/>
            </a:defPPr>
            <a:lvl1pPr>
              <a:defRPr sz="2200" b="0" i="0">
                <a:solidFill>
                  <a:srgbClr val="402004"/>
                </a:solidFill>
                <a:latin typeface="Arial Black"/>
                <a:cs typeface="Arial Black"/>
              </a:defRPr>
            </a:lvl1pPr>
          </a:lstStyle>
          <a:p>
            <a:pPr marL="38100">
              <a:spcBef>
                <a:spcPts val="250"/>
              </a:spcBef>
            </a:pPr>
            <a:fld id="{81D60167-4931-47E6-BA6A-407CBD079E47}" type="slidenum">
              <a:rPr lang="en-US" spc="-215" smtClean="0"/>
              <a:pPr marL="38100">
                <a:spcBef>
                  <a:spcPts val="250"/>
                </a:spcBef>
              </a:pPr>
              <a:t>7</a:t>
            </a:fld>
            <a:endParaRPr spc="-138" dirty="0"/>
          </a:p>
        </p:txBody>
      </p:sp>
      <p:sp>
        <p:nvSpPr>
          <p:cNvPr id="23" name="object 23"/>
          <p:cNvSpPr txBox="1">
            <a:spLocks noGrp="1"/>
          </p:cNvSpPr>
          <p:nvPr>
            <p:ph type="dt" sz="half" idx="6"/>
          </p:nvPr>
        </p:nvSpPr>
        <p:spPr>
          <a:xfrm>
            <a:off x="6179030" y="10297955"/>
            <a:ext cx="605154" cy="276225"/>
          </a:xfrm>
          <a:prstGeom prst="rect">
            <a:avLst/>
          </a:prstGeom>
        </p:spPr>
        <p:txBody>
          <a:bodyPr vert="horz" wrap="square" lIns="0" tIns="0" rIns="0" bIns="0" rtlCol="0">
            <a:spAutoFit/>
          </a:bodyPr>
          <a:lstStyle>
            <a:defPPr>
              <a:defRPr kern="0"/>
            </a:defPPr>
            <a:lvl1pPr>
              <a:defRPr sz="1450" b="0" i="0">
                <a:solidFill>
                  <a:srgbClr val="402004"/>
                </a:solidFill>
                <a:latin typeface="Arial Black"/>
                <a:cs typeface="Arial Black"/>
              </a:defRPr>
            </a:lvl1pPr>
          </a:lstStyle>
          <a:p>
            <a:pPr marL="8139">
              <a:spcBef>
                <a:spcPts val="125"/>
              </a:spcBef>
            </a:pPr>
            <a:r>
              <a:rPr lang="en-US" spc="-50" dirty="0"/>
              <a:t>PAGE|</a:t>
            </a:r>
            <a:endParaRPr spc="-32" dirty="0"/>
          </a:p>
        </p:txBody>
      </p:sp>
      <p:sp>
        <p:nvSpPr>
          <p:cNvPr id="24" name="object 24"/>
          <p:cNvSpPr txBox="1">
            <a:spLocks noGrp="1"/>
          </p:cNvSpPr>
          <p:nvPr>
            <p:ph type="ftr" sz="quarter" idx="5"/>
          </p:nvPr>
        </p:nvSpPr>
        <p:spPr>
          <a:xfrm>
            <a:off x="403303" y="10303017"/>
            <a:ext cx="5271816" cy="222098"/>
          </a:xfrm>
          <a:prstGeom prst="rect">
            <a:avLst/>
          </a:prstGeom>
        </p:spPr>
        <p:txBody>
          <a:bodyPr vert="horz" wrap="square" lIns="0" tIns="0" rIns="0" bIns="0" rtlCol="0">
            <a:spAutoFit/>
          </a:bodyPr>
          <a:lstStyle>
            <a:defPPr>
              <a:defRPr kern="0"/>
            </a:defPPr>
            <a:lvl1pPr>
              <a:defRPr sz="1000" b="0" i="0">
                <a:solidFill>
                  <a:srgbClr val="402004"/>
                </a:solidFill>
                <a:latin typeface="Lucida Sans"/>
                <a:cs typeface="Lucida Sans"/>
              </a:defRPr>
            </a:lvl1pPr>
          </a:lstStyle>
          <a:p>
            <a:pPr marL="8139">
              <a:spcBef>
                <a:spcPts val="13"/>
              </a:spcBef>
            </a:pPr>
            <a:r>
              <a:rPr lang="pt-BR" spc="-35"/>
              <a:t>L</a:t>
            </a:r>
            <a:r>
              <a:rPr lang="pt-BR" spc="-70"/>
              <a:t> </a:t>
            </a:r>
            <a:r>
              <a:rPr lang="pt-BR" spc="-30"/>
              <a:t>O</a:t>
            </a:r>
            <a:r>
              <a:rPr lang="pt-BR" spc="-70"/>
              <a:t> </a:t>
            </a:r>
            <a:r>
              <a:rPr lang="pt-BR" spc="-45"/>
              <a:t>N</a:t>
            </a:r>
            <a:r>
              <a:rPr lang="pt-BR" spc="-70"/>
              <a:t> </a:t>
            </a:r>
            <a:r>
              <a:rPr lang="pt-BR" spc="-75"/>
              <a:t>D</a:t>
            </a:r>
            <a:r>
              <a:rPr lang="pt-BR" spc="-65"/>
              <a:t> </a:t>
            </a:r>
            <a:r>
              <a:rPr lang="pt-BR" spc="-30"/>
              <a:t>O</a:t>
            </a:r>
            <a:r>
              <a:rPr lang="pt-BR" spc="-70"/>
              <a:t> </a:t>
            </a:r>
            <a:r>
              <a:rPr lang="pt-BR"/>
              <a:t>N</a:t>
            </a:r>
            <a:r>
              <a:rPr lang="pt-BR" spc="480"/>
              <a:t> </a:t>
            </a:r>
            <a:r>
              <a:rPr lang="pt-BR" spc="-35"/>
              <a:t>A</a:t>
            </a:r>
            <a:r>
              <a:rPr lang="pt-BR" spc="-70"/>
              <a:t> </a:t>
            </a:r>
            <a:r>
              <a:rPr lang="pt-BR" spc="-35"/>
              <a:t>U</a:t>
            </a:r>
            <a:r>
              <a:rPr lang="pt-BR" spc="-65"/>
              <a:t> </a:t>
            </a:r>
            <a:r>
              <a:rPr lang="pt-BR" spc="-95"/>
              <a:t>T</a:t>
            </a:r>
            <a:r>
              <a:rPr lang="pt-BR" spc="-70"/>
              <a:t> </a:t>
            </a:r>
            <a:r>
              <a:rPr lang="pt-BR" spc="-20"/>
              <a:t>I</a:t>
            </a:r>
            <a:r>
              <a:rPr lang="pt-BR" spc="-70"/>
              <a:t> </a:t>
            </a:r>
            <a:r>
              <a:rPr lang="pt-BR"/>
              <a:t>S</a:t>
            </a:r>
            <a:r>
              <a:rPr lang="pt-BR" spc="-65"/>
              <a:t> </a:t>
            </a:r>
            <a:r>
              <a:rPr lang="pt-BR"/>
              <a:t>M</a:t>
            </a:r>
            <a:r>
              <a:rPr lang="pt-BR" spc="480"/>
              <a:t> </a:t>
            </a:r>
            <a:r>
              <a:rPr lang="pt-BR" spc="-20"/>
              <a:t>I</a:t>
            </a:r>
            <a:r>
              <a:rPr lang="pt-BR" spc="-70"/>
              <a:t> </a:t>
            </a:r>
            <a:r>
              <a:rPr lang="pt-BR"/>
              <a:t>N</a:t>
            </a:r>
            <a:r>
              <a:rPr lang="pt-BR" spc="480"/>
              <a:t> </a:t>
            </a:r>
            <a:r>
              <a:rPr lang="pt-BR"/>
              <a:t>S</a:t>
            </a:r>
            <a:r>
              <a:rPr lang="pt-BR" spc="-70"/>
              <a:t> </a:t>
            </a:r>
            <a:r>
              <a:rPr lang="pt-BR" spc="-110"/>
              <a:t>C</a:t>
            </a:r>
            <a:r>
              <a:rPr lang="pt-BR" spc="-65"/>
              <a:t> </a:t>
            </a:r>
            <a:r>
              <a:rPr lang="pt-BR" spc="-30"/>
              <a:t>H</a:t>
            </a:r>
            <a:r>
              <a:rPr lang="pt-BR" spc="-70"/>
              <a:t> </a:t>
            </a:r>
            <a:r>
              <a:rPr lang="pt-BR" spc="-30"/>
              <a:t>O</a:t>
            </a:r>
            <a:r>
              <a:rPr lang="pt-BR" spc="-70"/>
              <a:t> </a:t>
            </a:r>
            <a:r>
              <a:rPr lang="pt-BR" spc="-30"/>
              <a:t>O</a:t>
            </a:r>
            <a:r>
              <a:rPr lang="pt-BR" spc="-65"/>
              <a:t> </a:t>
            </a:r>
            <a:r>
              <a:rPr lang="pt-BR" spc="-35"/>
              <a:t>L</a:t>
            </a:r>
            <a:r>
              <a:rPr lang="pt-BR" spc="-70"/>
              <a:t> </a:t>
            </a:r>
            <a:r>
              <a:rPr lang="pt-BR"/>
              <a:t>S</a:t>
            </a:r>
            <a:r>
              <a:rPr lang="pt-BR" spc="480"/>
              <a:t> </a:t>
            </a:r>
            <a:r>
              <a:rPr lang="pt-BR"/>
              <a:t>P</a:t>
            </a:r>
            <a:r>
              <a:rPr lang="pt-BR" spc="-70"/>
              <a:t> </a:t>
            </a:r>
            <a:r>
              <a:rPr lang="pt-BR" spc="-20"/>
              <a:t>I</a:t>
            </a:r>
            <a:r>
              <a:rPr lang="pt-BR" spc="-65"/>
              <a:t> </a:t>
            </a:r>
            <a:r>
              <a:rPr lang="pt-BR" spc="-35"/>
              <a:t>L</a:t>
            </a:r>
            <a:r>
              <a:rPr lang="pt-BR" spc="-70"/>
              <a:t> </a:t>
            </a:r>
            <a:r>
              <a:rPr lang="pt-BR" spc="-30"/>
              <a:t>O</a:t>
            </a:r>
            <a:r>
              <a:rPr lang="pt-BR" spc="-70"/>
              <a:t> </a:t>
            </a:r>
            <a:r>
              <a:rPr lang="pt-BR"/>
              <a:t>T</a:t>
            </a:r>
            <a:r>
              <a:rPr lang="pt-BR" spc="480"/>
              <a:t> </a:t>
            </a:r>
            <a:r>
              <a:rPr lang="pt-BR"/>
              <a:t>P</a:t>
            </a:r>
            <a:r>
              <a:rPr lang="pt-BR" spc="-70"/>
              <a:t> </a:t>
            </a:r>
            <a:r>
              <a:rPr lang="pt-BR" spc="-20"/>
              <a:t>R</a:t>
            </a:r>
            <a:r>
              <a:rPr lang="pt-BR" spc="-65"/>
              <a:t> </a:t>
            </a:r>
            <a:r>
              <a:rPr lang="pt-BR" spc="-30"/>
              <a:t>O</a:t>
            </a:r>
            <a:r>
              <a:rPr lang="pt-BR" spc="-70"/>
              <a:t> </a:t>
            </a:r>
            <a:r>
              <a:rPr lang="pt-BR" spc="114"/>
              <a:t>J</a:t>
            </a:r>
            <a:r>
              <a:rPr lang="pt-BR" spc="-70"/>
              <a:t> </a:t>
            </a:r>
            <a:r>
              <a:rPr lang="pt-BR"/>
              <a:t>E</a:t>
            </a:r>
            <a:r>
              <a:rPr lang="pt-BR" spc="-65"/>
              <a:t> </a:t>
            </a:r>
            <a:r>
              <a:rPr lang="pt-BR" spc="-110"/>
              <a:t>C</a:t>
            </a:r>
            <a:r>
              <a:rPr lang="pt-BR" spc="-70"/>
              <a:t> </a:t>
            </a:r>
            <a:r>
              <a:rPr lang="pt-BR"/>
              <a:t>T</a:t>
            </a:r>
            <a:r>
              <a:rPr lang="pt-BR" spc="480"/>
              <a:t> </a:t>
            </a:r>
            <a:r>
              <a:rPr lang="pt-BR" spc="-45"/>
              <a:t>N</a:t>
            </a:r>
            <a:r>
              <a:rPr lang="pt-BR" spc="-70"/>
              <a:t> </a:t>
            </a:r>
            <a:r>
              <a:rPr lang="pt-BR"/>
              <a:t>E</a:t>
            </a:r>
            <a:r>
              <a:rPr lang="pt-BR" spc="-65"/>
              <a:t> </a:t>
            </a:r>
            <a:r>
              <a:rPr lang="pt-BR" spc="85"/>
              <a:t>W</a:t>
            </a:r>
            <a:r>
              <a:rPr lang="pt-BR" spc="-70"/>
              <a:t> </a:t>
            </a:r>
            <a:r>
              <a:rPr lang="pt-BR"/>
              <a:t>S</a:t>
            </a:r>
            <a:r>
              <a:rPr lang="pt-BR" spc="-70"/>
              <a:t> </a:t>
            </a:r>
            <a:r>
              <a:rPr lang="pt-BR" spc="-35"/>
              <a:t>L</a:t>
            </a:r>
            <a:r>
              <a:rPr lang="pt-BR" spc="-65"/>
              <a:t> </a:t>
            </a:r>
            <a:r>
              <a:rPr lang="pt-BR"/>
              <a:t>E</a:t>
            </a:r>
            <a:r>
              <a:rPr lang="pt-BR" spc="-70"/>
              <a:t> </a:t>
            </a:r>
            <a:r>
              <a:rPr lang="pt-BR" spc="-95"/>
              <a:t>T</a:t>
            </a:r>
            <a:r>
              <a:rPr lang="pt-BR" spc="-70"/>
              <a:t> </a:t>
            </a:r>
            <a:r>
              <a:rPr lang="pt-BR" spc="-95"/>
              <a:t>T</a:t>
            </a:r>
            <a:r>
              <a:rPr lang="pt-BR" spc="-65"/>
              <a:t> </a:t>
            </a:r>
            <a:r>
              <a:rPr lang="pt-BR"/>
              <a:t>E</a:t>
            </a:r>
            <a:r>
              <a:rPr lang="pt-BR" spc="-70"/>
              <a:t> </a:t>
            </a:r>
            <a:r>
              <a:rPr lang="pt-BR" spc="-50"/>
              <a:t>R</a:t>
            </a:r>
            <a:endParaRPr spc="-32" dirty="0"/>
          </a:p>
        </p:txBody>
      </p:sp>
      <p:sp>
        <p:nvSpPr>
          <p:cNvPr id="25" name="TextBox 24">
            <a:extLst>
              <a:ext uri="{FF2B5EF4-FFF2-40B4-BE49-F238E27FC236}">
                <a16:creationId xmlns:a16="http://schemas.microsoft.com/office/drawing/2014/main" id="{41BCEA6D-F7FA-C1B8-2C65-25F105F33884}"/>
              </a:ext>
            </a:extLst>
          </p:cNvPr>
          <p:cNvSpPr txBox="1"/>
          <p:nvPr/>
        </p:nvSpPr>
        <p:spPr>
          <a:xfrm>
            <a:off x="9389399" y="1923026"/>
            <a:ext cx="2025353" cy="3693319"/>
          </a:xfrm>
          <a:prstGeom prst="rect">
            <a:avLst/>
          </a:prstGeom>
          <a:noFill/>
        </p:spPr>
        <p:txBody>
          <a:bodyPr wrap="square" rtlCol="0">
            <a:spAutoFit/>
          </a:bodyPr>
          <a:lstStyle/>
          <a:p>
            <a:r>
              <a:rPr lang="en-GB" dirty="0"/>
              <a:t>And special thanks must go to </a:t>
            </a:r>
            <a:r>
              <a:rPr lang="en-GB" b="1" dirty="0"/>
              <a:t>Marianne McCarthy </a:t>
            </a:r>
            <a:r>
              <a:rPr lang="en-GB" dirty="0"/>
              <a:t>who supported us tirelessly at the start of this work and was a great ally. We were very shocked and saddened by her sudden death. </a:t>
            </a:r>
          </a:p>
          <a:p>
            <a:r>
              <a:rPr lang="en-GB" dirty="0"/>
              <a:t>  </a:t>
            </a:r>
            <a:endParaRPr lang="en-US" dirty="0"/>
          </a:p>
        </p:txBody>
      </p:sp>
      <p:sp>
        <p:nvSpPr>
          <p:cNvPr id="26" name="TextBox 25">
            <a:extLst>
              <a:ext uri="{FF2B5EF4-FFF2-40B4-BE49-F238E27FC236}">
                <a16:creationId xmlns:a16="http://schemas.microsoft.com/office/drawing/2014/main" id="{16C1A4B7-3EC5-D23E-152E-477D52FF1CF6}"/>
              </a:ext>
            </a:extLst>
          </p:cNvPr>
          <p:cNvSpPr txBox="1"/>
          <p:nvPr/>
        </p:nvSpPr>
        <p:spPr>
          <a:xfrm>
            <a:off x="495657" y="1615155"/>
            <a:ext cx="2191442" cy="2585323"/>
          </a:xfrm>
          <a:prstGeom prst="rect">
            <a:avLst/>
          </a:prstGeom>
          <a:noFill/>
        </p:spPr>
        <p:txBody>
          <a:bodyPr wrap="square" rtlCol="0">
            <a:spAutoFit/>
          </a:bodyPr>
          <a:lstStyle/>
          <a:p>
            <a:r>
              <a:rPr lang="en-GB" b="1" dirty="0"/>
              <a:t>Just Say article  </a:t>
            </a:r>
            <a:r>
              <a:rPr lang="en-GB" dirty="0"/>
              <a:t>in one of the </a:t>
            </a:r>
            <a:r>
              <a:rPr lang="en-GB" b="1" dirty="0"/>
              <a:t>AIS project newsletters.</a:t>
            </a:r>
          </a:p>
          <a:p>
            <a:endParaRPr lang="en-GB" dirty="0"/>
          </a:p>
          <a:p>
            <a:endParaRPr lang="en-GB" dirty="0"/>
          </a:p>
          <a:p>
            <a:endParaRPr lang="en-GB" dirty="0"/>
          </a:p>
          <a:p>
            <a:r>
              <a:rPr lang="en-GB" b="1" dirty="0"/>
              <a:t>Thanks to all who have participated.   </a:t>
            </a: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6A3492-656C-C63C-9B7E-D20A5170AF35}"/>
              </a:ext>
            </a:extLst>
          </p:cNvPr>
          <p:cNvSpPr>
            <a:spLocks noGrp="1"/>
          </p:cNvSpPr>
          <p:nvPr>
            <p:ph type="title"/>
          </p:nvPr>
        </p:nvSpPr>
        <p:spPr>
          <a:xfrm>
            <a:off x="401652" y="316194"/>
            <a:ext cx="4384025" cy="700756"/>
          </a:xfrm>
        </p:spPr>
        <p:txBody>
          <a:bodyPr/>
          <a:lstStyle/>
          <a:p>
            <a:r>
              <a:rPr lang="en-GB" dirty="0"/>
              <a:t>We listened </a:t>
            </a:r>
            <a:endParaRPr lang="en-US" dirty="0"/>
          </a:p>
        </p:txBody>
      </p:sp>
      <p:sp>
        <p:nvSpPr>
          <p:cNvPr id="6" name="Content Placeholder 5">
            <a:extLst>
              <a:ext uri="{FF2B5EF4-FFF2-40B4-BE49-F238E27FC236}">
                <a16:creationId xmlns:a16="http://schemas.microsoft.com/office/drawing/2014/main" id="{53AA1F7E-6D28-A27C-A8AB-651C12B44EE2}"/>
              </a:ext>
            </a:extLst>
          </p:cNvPr>
          <p:cNvSpPr>
            <a:spLocks noGrp="1"/>
          </p:cNvSpPr>
          <p:nvPr>
            <p:ph idx="1"/>
          </p:nvPr>
        </p:nvSpPr>
        <p:spPr>
          <a:xfrm>
            <a:off x="5691498" y="3281999"/>
            <a:ext cx="5647061" cy="2888065"/>
          </a:xfrm>
        </p:spPr>
        <p:txBody>
          <a:bodyPr>
            <a:normAutofit/>
          </a:bodyPr>
          <a:lstStyle/>
          <a:p>
            <a:r>
              <a:rPr lang="en-GB" sz="1800" b="1" dirty="0"/>
              <a:t>At our Open Forum on Health in November </a:t>
            </a:r>
            <a:r>
              <a:rPr lang="en-GB" sz="1800" dirty="0"/>
              <a:t>we had several key local health colleagues join us as well as Healthwatch &amp; the Health Strategic lead for CONTACT.</a:t>
            </a:r>
          </a:p>
          <a:p>
            <a:r>
              <a:rPr lang="en-GB" sz="1800" b="1" dirty="0"/>
              <a:t>We have also worked with local officers </a:t>
            </a:r>
            <a:r>
              <a:rPr lang="en-GB" sz="1800" dirty="0"/>
              <a:t>on the revised documents for the Education, Health and Care Plan (EHPC) Review, getting ready for the next Local Area Inspection, alternative provision and the urgent need to improve the LOCAL OFFER.     </a:t>
            </a:r>
            <a:endParaRPr lang="en-US" sz="1800" dirty="0"/>
          </a:p>
        </p:txBody>
      </p:sp>
      <p:sp>
        <p:nvSpPr>
          <p:cNvPr id="7" name="Text Placeholder 6">
            <a:extLst>
              <a:ext uri="{FF2B5EF4-FFF2-40B4-BE49-F238E27FC236}">
                <a16:creationId xmlns:a16="http://schemas.microsoft.com/office/drawing/2014/main" id="{FBB292DE-7795-A2BD-3297-FE34996B1B5C}"/>
              </a:ext>
            </a:extLst>
          </p:cNvPr>
          <p:cNvSpPr>
            <a:spLocks noGrp="1"/>
          </p:cNvSpPr>
          <p:nvPr>
            <p:ph type="body" sz="half" idx="2"/>
          </p:nvPr>
        </p:nvSpPr>
        <p:spPr>
          <a:xfrm>
            <a:off x="290557" y="1016950"/>
            <a:ext cx="5144568" cy="4973651"/>
          </a:xfrm>
        </p:spPr>
        <p:txBody>
          <a:bodyPr>
            <a:noAutofit/>
          </a:bodyPr>
          <a:lstStyle/>
          <a:p>
            <a:r>
              <a:rPr lang="en-GB" sz="1800" b="1" dirty="0"/>
              <a:t>At our Open Forum in October, </a:t>
            </a:r>
            <a:r>
              <a:rPr lang="en-GB" sz="1800" dirty="0"/>
              <a:t>we talked about a range of key topics but especially about </a:t>
            </a:r>
            <a:r>
              <a:rPr lang="en-GB" sz="1800" b="1" dirty="0"/>
              <a:t>hopes &amp; aspirations for our young people. </a:t>
            </a:r>
          </a:p>
          <a:p>
            <a:pPr algn="ctr"/>
            <a:r>
              <a:rPr lang="en-GB" sz="1800" b="1" dirty="0"/>
              <a:t>What would help them in preparing for adulthood and leading fulfilling lives? </a:t>
            </a:r>
          </a:p>
          <a:p>
            <a:r>
              <a:rPr lang="en-GB" sz="1800" b="1" dirty="0"/>
              <a:t>Jaime</a:t>
            </a:r>
            <a:r>
              <a:rPr lang="en-GB" sz="1800" dirty="0"/>
              <a:t>(Co-Chair) has taken the lead on this area and </a:t>
            </a:r>
            <a:r>
              <a:rPr lang="en-GB" sz="1800" b="1" dirty="0"/>
              <a:t>JUST SAY </a:t>
            </a:r>
            <a:r>
              <a:rPr lang="en-GB" sz="1800" dirty="0"/>
              <a:t>has paid for </a:t>
            </a:r>
            <a:r>
              <a:rPr lang="en-GB" sz="1800" b="1" dirty="0"/>
              <a:t>POST 16 Training from IPSEA </a:t>
            </a:r>
            <a:r>
              <a:rPr lang="en-GB" sz="1800" dirty="0"/>
              <a:t>to better inform us all. </a:t>
            </a:r>
            <a:r>
              <a:rPr lang="en-GB" sz="1800" b="1" dirty="0"/>
              <a:t>What should we expect?</a:t>
            </a:r>
            <a:r>
              <a:rPr lang="en-GB" sz="1800" dirty="0"/>
              <a:t> We are at the start of a conversation with key people about better services as they are VERY much needed. </a:t>
            </a:r>
          </a:p>
          <a:p>
            <a:r>
              <a:rPr lang="en-GB" sz="1800" dirty="0"/>
              <a:t>And we know our keynote speaker today (Wesley) will inspire you all and is </a:t>
            </a:r>
            <a:r>
              <a:rPr lang="en-GB" sz="1800" b="1" dirty="0"/>
              <a:t>living proof of what an attitude of “no limits” can achieve.    </a:t>
            </a:r>
            <a:endParaRPr lang="en-US" sz="1800" b="1" dirty="0"/>
          </a:p>
        </p:txBody>
      </p:sp>
      <p:pic>
        <p:nvPicPr>
          <p:cNvPr id="3" name="Picture 2" descr="Person listening through wall">
            <a:extLst>
              <a:ext uri="{FF2B5EF4-FFF2-40B4-BE49-F238E27FC236}">
                <a16:creationId xmlns:a16="http://schemas.microsoft.com/office/drawing/2014/main" id="{C70A7C3B-B971-41DF-D64C-8C5FC2CECC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9507" y="192488"/>
            <a:ext cx="4879649" cy="2708601"/>
          </a:xfrm>
          <a:prstGeom prst="rect">
            <a:avLst/>
          </a:prstGeom>
        </p:spPr>
      </p:pic>
    </p:spTree>
    <p:extLst>
      <p:ext uri="{BB962C8B-B14F-4D97-AF65-F5344CB8AC3E}">
        <p14:creationId xmlns:p14="http://schemas.microsoft.com/office/powerpoint/2010/main" val="53386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7FE64-E77E-57CB-B59D-FBE7470467D6}"/>
              </a:ext>
            </a:extLst>
          </p:cNvPr>
          <p:cNvSpPr>
            <a:spLocks noGrp="1"/>
          </p:cNvSpPr>
          <p:nvPr>
            <p:ph type="title"/>
          </p:nvPr>
        </p:nvSpPr>
        <p:spPr>
          <a:xfrm>
            <a:off x="337559" y="252488"/>
            <a:ext cx="4388265" cy="734937"/>
          </a:xfrm>
        </p:spPr>
        <p:txBody>
          <a:bodyPr/>
          <a:lstStyle/>
          <a:p>
            <a:r>
              <a:rPr lang="en-GB" dirty="0"/>
              <a:t>We need you! </a:t>
            </a:r>
            <a:endParaRPr lang="en-US" dirty="0"/>
          </a:p>
        </p:txBody>
      </p:sp>
      <p:sp>
        <p:nvSpPr>
          <p:cNvPr id="3" name="Content Placeholder 2">
            <a:extLst>
              <a:ext uri="{FF2B5EF4-FFF2-40B4-BE49-F238E27FC236}">
                <a16:creationId xmlns:a16="http://schemas.microsoft.com/office/drawing/2014/main" id="{825C2812-7088-E363-72B7-A38385E2FBA3}"/>
              </a:ext>
            </a:extLst>
          </p:cNvPr>
          <p:cNvSpPr>
            <a:spLocks noGrp="1"/>
          </p:cNvSpPr>
          <p:nvPr>
            <p:ph idx="1"/>
          </p:nvPr>
        </p:nvSpPr>
        <p:spPr>
          <a:xfrm>
            <a:off x="5650992" y="546931"/>
            <a:ext cx="5687568" cy="5314119"/>
          </a:xfrm>
        </p:spPr>
        <p:txBody>
          <a:bodyPr>
            <a:normAutofit/>
          </a:bodyPr>
          <a:lstStyle/>
          <a:p>
            <a:r>
              <a:rPr lang="en-GB" b="1" dirty="0"/>
              <a:t>Come along </a:t>
            </a:r>
            <a:r>
              <a:rPr lang="en-GB" dirty="0"/>
              <a:t>to our open meetings – we plan to host </a:t>
            </a:r>
            <a:r>
              <a:rPr lang="en-GB" b="1" dirty="0"/>
              <a:t>one every term  </a:t>
            </a:r>
          </a:p>
          <a:p>
            <a:r>
              <a:rPr lang="en-GB" b="1" dirty="0"/>
              <a:t>Reply to our requests </a:t>
            </a:r>
            <a:r>
              <a:rPr lang="en-GB" dirty="0"/>
              <a:t>for your views and to fill out </a:t>
            </a:r>
            <a:r>
              <a:rPr lang="en-GB" b="1" dirty="0"/>
              <a:t>surveys</a:t>
            </a:r>
            <a:r>
              <a:rPr lang="en-GB" dirty="0"/>
              <a:t> when we post on FaceBook </a:t>
            </a:r>
          </a:p>
          <a:p>
            <a:r>
              <a:rPr lang="en-GB" b="1" dirty="0"/>
              <a:t>Tell us your ideas </a:t>
            </a:r>
            <a:r>
              <a:rPr lang="en-GB" dirty="0"/>
              <a:t>about where and how things can be made better  </a:t>
            </a:r>
          </a:p>
          <a:p>
            <a:r>
              <a:rPr lang="en-GB" b="1" dirty="0"/>
              <a:t>Help us run the Parent Carer Forum. </a:t>
            </a:r>
            <a:r>
              <a:rPr lang="en-GB" dirty="0"/>
              <a:t>We  have </a:t>
            </a:r>
            <a:r>
              <a:rPr lang="en-GB" b="1" dirty="0"/>
              <a:t>4 vacancies </a:t>
            </a:r>
            <a:r>
              <a:rPr lang="en-GB" dirty="0"/>
              <a:t>on our Steering Group and also </a:t>
            </a:r>
            <a:r>
              <a:rPr lang="en-GB" b="1" dirty="0"/>
              <a:t>2 places </a:t>
            </a:r>
            <a:r>
              <a:rPr lang="en-GB" dirty="0"/>
              <a:t>for allies ( </a:t>
            </a:r>
            <a:r>
              <a:rPr lang="en-GB" i="1" dirty="0"/>
              <a:t>as non-voting members)  </a:t>
            </a:r>
            <a:endParaRPr lang="en-GB" b="1" dirty="0"/>
          </a:p>
          <a:p>
            <a:pPr marL="0" indent="0" algn="r">
              <a:buNone/>
            </a:pPr>
            <a:r>
              <a:rPr lang="en-GB" b="1" dirty="0"/>
              <a:t>TODAY on your tables tell us what the important issues are for you and your family. Please share your ideas!    </a:t>
            </a:r>
          </a:p>
          <a:p>
            <a:endParaRPr lang="en-US" dirty="0"/>
          </a:p>
          <a:p>
            <a:endParaRPr lang="en-US" dirty="0"/>
          </a:p>
        </p:txBody>
      </p:sp>
      <p:pic>
        <p:nvPicPr>
          <p:cNvPr id="6" name="Picture 5" descr="One in a crowd">
            <a:extLst>
              <a:ext uri="{FF2B5EF4-FFF2-40B4-BE49-F238E27FC236}">
                <a16:creationId xmlns:a16="http://schemas.microsoft.com/office/drawing/2014/main" id="{81290F0F-CF9D-231E-BC74-B4828D29CF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192" y="1053137"/>
            <a:ext cx="4772826" cy="283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FF7D296C-BC2C-21B1-75A9-2AB432D16341}"/>
              </a:ext>
            </a:extLst>
          </p:cNvPr>
          <p:cNvSpPr txBox="1"/>
          <p:nvPr/>
        </p:nvSpPr>
        <p:spPr>
          <a:xfrm>
            <a:off x="269192" y="4264351"/>
            <a:ext cx="4772826" cy="1631216"/>
          </a:xfrm>
          <a:prstGeom prst="rect">
            <a:avLst/>
          </a:prstGeom>
          <a:noFill/>
        </p:spPr>
        <p:txBody>
          <a:bodyPr wrap="square" rtlCol="0">
            <a:spAutoFit/>
          </a:bodyPr>
          <a:lstStyle/>
          <a:p>
            <a:pPr algn="ctr"/>
            <a:r>
              <a:rPr lang="en-GB" sz="2000" b="1" dirty="0"/>
              <a:t>Remember we are representing ALL  families in BARKING &amp; DAGENHAM where a child or young person is aged 0-25 years living with any disability or additional need. </a:t>
            </a:r>
            <a:endParaRPr lang="en-US" sz="2000" b="1" dirty="0"/>
          </a:p>
        </p:txBody>
      </p:sp>
      <p:pic>
        <p:nvPicPr>
          <p:cNvPr id="7" name="Picture 6" descr="A drawing of a light bulb with yellow crumpled paper as its light">
            <a:extLst>
              <a:ext uri="{FF2B5EF4-FFF2-40B4-BE49-F238E27FC236}">
                <a16:creationId xmlns:a16="http://schemas.microsoft.com/office/drawing/2014/main" id="{05BDD63D-BB7D-4CD8-D2EA-63B00026F0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701" y="5036103"/>
            <a:ext cx="1967309" cy="1311539"/>
          </a:xfrm>
          <a:prstGeom prst="rect">
            <a:avLst/>
          </a:prstGeom>
        </p:spPr>
      </p:pic>
    </p:spTree>
    <p:extLst>
      <p:ext uri="{BB962C8B-B14F-4D97-AF65-F5344CB8AC3E}">
        <p14:creationId xmlns:p14="http://schemas.microsoft.com/office/powerpoint/2010/main" val="1001703436"/>
      </p:ext>
    </p:extLst>
  </p:cSld>
  <p:clrMapOvr>
    <a:masterClrMapping/>
  </p:clrMapOvr>
</p:sld>
</file>

<file path=ppt/theme/theme1.xml><?xml version="1.0" encoding="utf-8"?>
<a:theme xmlns:a="http://schemas.openxmlformats.org/drawingml/2006/main" name="GradientRiseVTI">
  <a:themeElements>
    <a:clrScheme name="AnalogousFromDarkSeedLeftStep">
      <a:dk1>
        <a:srgbClr val="000000"/>
      </a:dk1>
      <a:lt1>
        <a:srgbClr val="FFFFFF"/>
      </a:lt1>
      <a:dk2>
        <a:srgbClr val="3C2230"/>
      </a:dk2>
      <a:lt2>
        <a:srgbClr val="E2E3E8"/>
      </a:lt2>
      <a:accent1>
        <a:srgbClr val="BF9D22"/>
      </a:accent1>
      <a:accent2>
        <a:srgbClr val="D55D17"/>
      </a:accent2>
      <a:accent3>
        <a:srgbClr val="E72932"/>
      </a:accent3>
      <a:accent4>
        <a:srgbClr val="D51770"/>
      </a:accent4>
      <a:accent5>
        <a:srgbClr val="E729D0"/>
      </a:accent5>
      <a:accent6>
        <a:srgbClr val="9C17D5"/>
      </a:accent6>
      <a:hlink>
        <a:srgbClr val="BF3F9B"/>
      </a:hlink>
      <a:folHlink>
        <a:srgbClr val="7F7F7F"/>
      </a:folHlink>
    </a:clrScheme>
    <a:fontScheme name="Avenir">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otalTime>247</TotalTime>
  <Words>1597</Words>
  <Application>Microsoft Office PowerPoint</Application>
  <PresentationFormat>Widescreen</PresentationFormat>
  <Paragraphs>100</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 CHRISTY</vt:lpstr>
      <vt:lpstr>Arial</vt:lpstr>
      <vt:lpstr>Arial Black</vt:lpstr>
      <vt:lpstr>Book Antiqua</vt:lpstr>
      <vt:lpstr>Gill Sans Nova</vt:lpstr>
      <vt:lpstr>Lucida Sans</vt:lpstr>
      <vt:lpstr>Tahoma</vt:lpstr>
      <vt:lpstr>Wingdings</vt:lpstr>
      <vt:lpstr>GradientRiseVTI</vt:lpstr>
      <vt:lpstr>Just Say annual Conference  14th March 2023  </vt:lpstr>
      <vt:lpstr>Let’s be kind  let’s work together  let’s make a real difference  </vt:lpstr>
      <vt:lpstr>Our Programme </vt:lpstr>
      <vt:lpstr>Highlights  in Our year </vt:lpstr>
      <vt:lpstr>Visit our website www.justsayforum.online  </vt:lpstr>
      <vt:lpstr>Highlights  in Our year Project work :ais </vt:lpstr>
      <vt:lpstr>PowerPoint Presentation</vt:lpstr>
      <vt:lpstr>We listened </vt:lpstr>
      <vt:lpstr>We need you! </vt:lpstr>
      <vt:lpstr>WE ARE PART OF A much BIGGER FAMILY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Say annual Conference  14th March 2023  </dc:title>
  <dc:creator>barbara wilson</dc:creator>
  <cp:lastModifiedBy>barbara wilson</cp:lastModifiedBy>
  <cp:revision>10</cp:revision>
  <dcterms:created xsi:type="dcterms:W3CDTF">2023-03-07T18:24:43Z</dcterms:created>
  <dcterms:modified xsi:type="dcterms:W3CDTF">2023-03-11T16:34:05Z</dcterms:modified>
</cp:coreProperties>
</file>