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6" r:id="rId3"/>
    <p:sldId id="257" r:id="rId4"/>
    <p:sldId id="263" r:id="rId5"/>
    <p:sldId id="260" r:id="rId6"/>
    <p:sldId id="267" r:id="rId7"/>
    <p:sldId id="264" r:id="rId8"/>
    <p:sldId id="265" r:id="rId9"/>
    <p:sldId id="259" r:id="rId10"/>
    <p:sldId id="262" r:id="rId11"/>
    <p:sldId id="261"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E3434E-1214-4AAF-AA5F-4F5F634DEC98}" type="datetimeFigureOut">
              <a:rPr lang="en-GB" smtClean="0"/>
              <a:pPr/>
              <a:t>25/09/2023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652A83-4624-4DC8-BCCD-BD6814BEC6D6}"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9EA9CCF-0894-4A2F-B654-3222C0EF043D}" type="datetime1">
              <a:rPr lang="en-GB" smtClean="0"/>
              <a:pPr/>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6FC4D0-6E54-4D87-B56C-82CF497636D9}" type="datetime1">
              <a:rPr lang="en-GB" smtClean="0"/>
              <a:pPr/>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B16F321-720D-47A2-90B3-BC262723CCF2}" type="datetime1">
              <a:rPr lang="en-GB" smtClean="0"/>
              <a:pPr/>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87977A2-3148-4807-BD62-E289880A2E5E}" type="datetime1">
              <a:rPr lang="en-GB" smtClean="0"/>
              <a:pPr/>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4A8281-3835-41DD-BBDB-0772A96EE087}" type="datetime1">
              <a:rPr lang="en-GB" smtClean="0"/>
              <a:pPr/>
              <a:t>25/09/2023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1B10DD9-EC38-4003-AB9E-F3B794FFF4AE}" type="datetime1">
              <a:rPr lang="en-GB" smtClean="0"/>
              <a:pPr/>
              <a:t>25/09/2023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7E2526D-D1CB-4E8A-9FAE-0BB02E26AD22}" type="datetime1">
              <a:rPr lang="en-GB" smtClean="0"/>
              <a:pPr/>
              <a:t>25/09/2023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BE1A3A3-CA9B-4DD2-BED9-E21631B3CB39}" type="datetime1">
              <a:rPr lang="en-GB" smtClean="0"/>
              <a:pPr/>
              <a:t>25/09/2023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1E6BEE-619E-48B2-B480-3C25C98B3D61}" type="datetime1">
              <a:rPr lang="en-GB" smtClean="0"/>
              <a:pPr/>
              <a:t>25/09/2023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8991C7-BEEC-48E5-BF40-45C8B1CDD516}" type="datetime1">
              <a:rPr lang="en-GB" smtClean="0"/>
              <a:pPr/>
              <a:t>25/09/2023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C06CC9-9240-463B-98F0-9E6E3E813C10}" type="datetime1">
              <a:rPr lang="en-GB" smtClean="0"/>
              <a:pPr/>
              <a:t>25/09/2023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570660E-1D99-46DA-9BF3-4CADA04B09F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147763-8E65-4CCA-81D3-142BBF42AAC6}" type="datetime1">
              <a:rPr lang="en-GB" smtClean="0"/>
              <a:pPr/>
              <a:t>25/09/2023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70660E-1D99-46DA-9BF3-4CADA04B09F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IntakeTeam@ibbd.gov.u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b="1" dirty="0" smtClean="0">
                <a:latin typeface="+mn-lt"/>
              </a:rPr>
              <a:t>Carers Emergency plan/card</a:t>
            </a:r>
            <a:endParaRPr lang="en-GB" b="1" dirty="0">
              <a:latin typeface="+mn-lt"/>
            </a:endParaRPr>
          </a:p>
        </p:txBody>
      </p:sp>
      <p:sp>
        <p:nvSpPr>
          <p:cNvPr id="3" name="Subtitle 2"/>
          <p:cNvSpPr>
            <a:spLocks noGrp="1"/>
          </p:cNvSpPr>
          <p:nvPr>
            <p:ph type="subTitle" idx="1"/>
          </p:nvPr>
        </p:nvSpPr>
        <p:spPr/>
        <p:txBody>
          <a:bodyPr/>
          <a:lstStyle/>
          <a:p>
            <a:r>
              <a:rPr lang="en-GB" dirty="0" smtClean="0"/>
              <a:t>How to plan in case of an emergency </a:t>
            </a:r>
            <a:endParaRPr lang="en-GB" dirty="0"/>
          </a:p>
        </p:txBody>
      </p:sp>
      <p:pic>
        <p:nvPicPr>
          <p:cNvPr id="4" name="Picture 3" descr="\\ethel\profiles$\janette.chinnick\Documents\My Pictures\My Image Garden\Carers SA logo.jpg"/>
          <p:cNvPicPr/>
          <p:nvPr/>
        </p:nvPicPr>
        <p:blipFill>
          <a:blip r:embed="rId2" cstate="print"/>
          <a:srcRect/>
          <a:stretch>
            <a:fillRect/>
          </a:stretch>
        </p:blipFill>
        <p:spPr bwMode="auto">
          <a:xfrm>
            <a:off x="683568" y="548680"/>
            <a:ext cx="2698750" cy="1619250"/>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F570660E-1D99-46DA-9BF3-4CADA04B09F7}" type="slidenum">
              <a:rPr lang="en-GB" smtClean="0"/>
              <a:pPr/>
              <a:t>1</a:t>
            </a:fld>
            <a:endParaRPr lang="en-GB"/>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Who needs to know</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Give copies of your plan to: All of your emergency contacts.</a:t>
            </a:r>
          </a:p>
          <a:p>
            <a:r>
              <a:rPr lang="en-GB" dirty="0" smtClean="0"/>
              <a:t>Any care providers supporting the person you care for.</a:t>
            </a:r>
          </a:p>
          <a:p>
            <a:r>
              <a:rPr lang="en-GB" dirty="0" smtClean="0"/>
              <a:t>The person you care for’s GP.</a:t>
            </a:r>
          </a:p>
          <a:p>
            <a:r>
              <a:rPr lang="en-GB" dirty="0" smtClean="0"/>
              <a:t>The person you care for’s social worker (if they have one).</a:t>
            </a:r>
          </a:p>
          <a:p>
            <a:r>
              <a:rPr lang="en-GB" dirty="0" smtClean="0"/>
              <a:t>The person providing your Carer’s Assessment (if applicable).</a:t>
            </a:r>
          </a:p>
          <a:p>
            <a:r>
              <a:rPr lang="en-GB" dirty="0" smtClean="0"/>
              <a:t>When you have completed your plan, date it and add your review due date.</a:t>
            </a:r>
          </a:p>
          <a:p>
            <a:r>
              <a:rPr lang="en-GB" dirty="0" smtClean="0"/>
              <a:t>Review your plan annually, or sooner if something changes. If you would like support filling in your emergency plan, contact </a:t>
            </a:r>
            <a:r>
              <a:rPr lang="en-GB" b="1" dirty="0" smtClean="0"/>
              <a:t>Carers Centre SA on 0208 593 4422 or email carers@carerscentre.org.uk</a:t>
            </a:r>
            <a:endParaRPr lang="en-GB" b="1"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Case Scenario</a:t>
            </a:r>
            <a:endParaRPr lang="en-GB" b="1" dirty="0"/>
          </a:p>
        </p:txBody>
      </p:sp>
      <p:sp>
        <p:nvSpPr>
          <p:cNvPr id="3" name="Content Placeholder 2"/>
          <p:cNvSpPr>
            <a:spLocks noGrp="1"/>
          </p:cNvSpPr>
          <p:nvPr>
            <p:ph idx="1"/>
          </p:nvPr>
        </p:nvSpPr>
        <p:spPr/>
        <p:txBody>
          <a:bodyPr>
            <a:normAutofit lnSpcReduction="10000"/>
          </a:bodyPr>
          <a:lstStyle/>
          <a:p>
            <a:r>
              <a:rPr lang="en-GB" dirty="0" smtClean="0"/>
              <a:t>Gloria is out shopping and suddenly collapses </a:t>
            </a:r>
          </a:p>
          <a:p>
            <a:r>
              <a:rPr lang="en-GB" dirty="0" smtClean="0"/>
              <a:t>Ambulance is called</a:t>
            </a:r>
          </a:p>
          <a:p>
            <a:r>
              <a:rPr lang="en-GB" dirty="0" smtClean="0"/>
              <a:t>They look for her details in </a:t>
            </a:r>
            <a:r>
              <a:rPr lang="en-GB" smtClean="0"/>
              <a:t>her bag</a:t>
            </a:r>
            <a:endParaRPr lang="en-GB" dirty="0" smtClean="0"/>
          </a:p>
          <a:p>
            <a:r>
              <a:rPr lang="en-GB" dirty="0" smtClean="0"/>
              <a:t>Carers emergency card found</a:t>
            </a:r>
          </a:p>
          <a:p>
            <a:r>
              <a:rPr lang="en-GB" dirty="0" smtClean="0"/>
              <a:t>Emergency contact is telephoned</a:t>
            </a:r>
          </a:p>
          <a:p>
            <a:r>
              <a:rPr lang="en-GB" dirty="0" smtClean="0"/>
              <a:t>Information is shared</a:t>
            </a:r>
          </a:p>
          <a:p>
            <a:r>
              <a:rPr lang="en-GB" dirty="0" smtClean="0"/>
              <a:t>Emergency contact goes to the cared for</a:t>
            </a:r>
          </a:p>
          <a:p>
            <a:r>
              <a:rPr lang="en-GB" dirty="0" smtClean="0"/>
              <a:t>Gloria is taken to hospital</a:t>
            </a:r>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11</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Why do a plan?</a:t>
            </a:r>
            <a:endParaRPr lang="en-GB" b="1" dirty="0"/>
          </a:p>
        </p:txBody>
      </p:sp>
      <p:sp>
        <p:nvSpPr>
          <p:cNvPr id="3" name="Content Placeholder 2"/>
          <p:cNvSpPr>
            <a:spLocks noGrp="1"/>
          </p:cNvSpPr>
          <p:nvPr>
            <p:ph idx="1"/>
          </p:nvPr>
        </p:nvSpPr>
        <p:spPr/>
        <p:txBody>
          <a:bodyPr>
            <a:normAutofit fontScale="62500" lnSpcReduction="20000"/>
          </a:bodyPr>
          <a:lstStyle/>
          <a:p>
            <a:r>
              <a:rPr lang="en-GB" dirty="0" smtClean="0"/>
              <a:t>You </a:t>
            </a:r>
            <a:r>
              <a:rPr lang="en-GB" dirty="0"/>
              <a:t>may not want to have to think about something unpleasant happening. </a:t>
            </a:r>
            <a:endParaRPr lang="en-GB" dirty="0" smtClean="0"/>
          </a:p>
          <a:p>
            <a:r>
              <a:rPr lang="en-GB" dirty="0" smtClean="0"/>
              <a:t>Or </a:t>
            </a:r>
            <a:r>
              <a:rPr lang="en-GB" dirty="0"/>
              <a:t>you may just get caught up in the day-to-day tasks that need doing as a carer, and never find the time to put arrangements in </a:t>
            </a:r>
            <a:r>
              <a:rPr lang="en-GB" dirty="0" smtClean="0"/>
              <a:t>place. </a:t>
            </a:r>
          </a:p>
          <a:p>
            <a:r>
              <a:rPr lang="en-GB" dirty="0" smtClean="0"/>
              <a:t>Everything </a:t>
            </a:r>
            <a:r>
              <a:rPr lang="en-GB" dirty="0"/>
              <a:t>else might always seem more urgent or more important.</a:t>
            </a:r>
          </a:p>
          <a:p>
            <a:r>
              <a:rPr lang="en-GB" dirty="0" smtClean="0"/>
              <a:t>But </a:t>
            </a:r>
            <a:r>
              <a:rPr lang="en-GB" dirty="0"/>
              <a:t>if a situation arises where you do end up needing </a:t>
            </a:r>
            <a:r>
              <a:rPr lang="en-GB" dirty="0" smtClean="0"/>
              <a:t>a plan, </a:t>
            </a:r>
            <a:r>
              <a:rPr lang="en-GB" dirty="0"/>
              <a:t>you will be very grateful </a:t>
            </a:r>
            <a:r>
              <a:rPr lang="en-GB" dirty="0" smtClean="0"/>
              <a:t>you did it</a:t>
            </a:r>
          </a:p>
          <a:p>
            <a:r>
              <a:rPr lang="en-GB" dirty="0" smtClean="0"/>
              <a:t>Emergencies </a:t>
            </a:r>
            <a:r>
              <a:rPr lang="en-GB" dirty="0"/>
              <a:t>can be very stressful, and having arrangements already in place can remove some of this stress and allow you to just focus on the situation at hand.</a:t>
            </a:r>
          </a:p>
          <a:p>
            <a:r>
              <a:rPr lang="en-GB" dirty="0"/>
              <a:t>For carers in particular, it is even more vital that you have arrangements made. </a:t>
            </a:r>
            <a:endParaRPr lang="en-GB" dirty="0" smtClean="0"/>
          </a:p>
          <a:p>
            <a:r>
              <a:rPr lang="en-GB" dirty="0" smtClean="0"/>
              <a:t>Emergency </a:t>
            </a:r>
            <a:r>
              <a:rPr lang="en-GB" dirty="0"/>
              <a:t>plans can be crucial to ensuring that the person you care for is able to stay safe and looked after if something happens to you. </a:t>
            </a:r>
            <a:endParaRPr lang="en-GB" dirty="0" smtClean="0"/>
          </a:p>
          <a:p>
            <a:r>
              <a:rPr lang="en-GB" dirty="0" smtClean="0"/>
              <a:t>You </a:t>
            </a:r>
            <a:r>
              <a:rPr lang="en-GB" dirty="0"/>
              <a:t>never know when you may need them, so it is always a good idea to get plans in place as soon as possible.</a:t>
            </a:r>
          </a:p>
          <a:p>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2</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What do I need to think about</a:t>
            </a:r>
            <a:br>
              <a:rPr lang="en-GB" b="1" dirty="0" smtClean="0"/>
            </a:br>
            <a:r>
              <a:rPr lang="en-GB" b="1" dirty="0" smtClean="0"/>
              <a:t>for the emergency plan</a:t>
            </a: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t>Talk through your plan with everyone who will be involved</a:t>
            </a:r>
          </a:p>
          <a:p>
            <a:r>
              <a:rPr lang="en-GB" dirty="0" smtClean="0"/>
              <a:t> Make sure that all your emergency contacts are happy to provide replacement care in an emergency and for names and contact details to be shared and included on your carers emergency card.</a:t>
            </a:r>
          </a:p>
          <a:p>
            <a:r>
              <a:rPr lang="en-GB" dirty="0" smtClean="0"/>
              <a:t>Decide where to keep your plan. </a:t>
            </a:r>
          </a:p>
          <a:p>
            <a:r>
              <a:rPr lang="en-GB" dirty="0" smtClean="0"/>
              <a:t>Double-check the phone numbers, especially out of hours’ numbers, for any emergency contacts.</a:t>
            </a:r>
          </a:p>
          <a:p>
            <a:r>
              <a:rPr lang="en-GB" dirty="0" smtClean="0"/>
              <a:t>If a child or young person is a carer, the Young Carers Service will be able to support them and their family</a:t>
            </a:r>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3</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Other ways to prepare for emergencies</a:t>
            </a:r>
            <a:endParaRPr lang="en-GB" b="1" dirty="0"/>
          </a:p>
        </p:txBody>
      </p:sp>
      <p:sp>
        <p:nvSpPr>
          <p:cNvPr id="3" name="Content Placeholder 2"/>
          <p:cNvSpPr>
            <a:spLocks noGrp="1"/>
          </p:cNvSpPr>
          <p:nvPr>
            <p:ph idx="1"/>
          </p:nvPr>
        </p:nvSpPr>
        <p:spPr/>
        <p:txBody>
          <a:bodyPr>
            <a:normAutofit fontScale="92500" lnSpcReduction="20000"/>
          </a:bodyPr>
          <a:lstStyle/>
          <a:p>
            <a:r>
              <a:rPr lang="en-GB" dirty="0" smtClean="0"/>
              <a:t>Keep a list of emergency contacts </a:t>
            </a:r>
          </a:p>
          <a:p>
            <a:r>
              <a:rPr lang="en-GB" dirty="0" smtClean="0"/>
              <a:t>Make sure you have any emergency contact numbers in a place you can easily access e.g. stuck on your fridge. </a:t>
            </a:r>
          </a:p>
          <a:p>
            <a:r>
              <a:rPr lang="en-GB" dirty="0" smtClean="0"/>
              <a:t>If you and the person you care for have mobile phones, you can enter an ‘ICE’ (in case of emergency) number in the contacts section</a:t>
            </a:r>
          </a:p>
          <a:p>
            <a:r>
              <a:rPr lang="en-GB" dirty="0" smtClean="0"/>
              <a:t>list the details of the best person to call in an emergency. This can also help if the person you care for is likely to wander and get lost, or finds it difficult to ask for help</a:t>
            </a:r>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4</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Emergency plan continued</a:t>
            </a:r>
            <a:endParaRPr lang="en-GB" b="1" dirty="0"/>
          </a:p>
        </p:txBody>
      </p:sp>
      <p:sp>
        <p:nvSpPr>
          <p:cNvPr id="3" name="Content Placeholder 2"/>
          <p:cNvSpPr>
            <a:spLocks noGrp="1"/>
          </p:cNvSpPr>
          <p:nvPr>
            <p:ph idx="1"/>
          </p:nvPr>
        </p:nvSpPr>
        <p:spPr/>
        <p:txBody>
          <a:bodyPr>
            <a:normAutofit/>
          </a:bodyPr>
          <a:lstStyle/>
          <a:p>
            <a:r>
              <a:rPr lang="en-GB" dirty="0" smtClean="0"/>
              <a:t>If the person you care for needs specific medication, write on the plan where this is kept and attach a prescription list if possible.</a:t>
            </a:r>
          </a:p>
          <a:p>
            <a:r>
              <a:rPr lang="en-GB" dirty="0" smtClean="0"/>
              <a:t>Include any like or dislikes</a:t>
            </a:r>
          </a:p>
          <a:p>
            <a:r>
              <a:rPr lang="en-GB" dirty="0" smtClean="0"/>
              <a:t>Communication needs</a:t>
            </a:r>
          </a:p>
          <a:p>
            <a:r>
              <a:rPr lang="en-GB" dirty="0" smtClean="0"/>
              <a:t>Any Important routines</a:t>
            </a:r>
          </a:p>
          <a:p>
            <a:r>
              <a:rPr lang="en-GB" dirty="0" smtClean="0"/>
              <a:t>Key code if there is one</a:t>
            </a:r>
          </a:p>
          <a:p>
            <a:r>
              <a:rPr lang="en-GB" dirty="0" smtClean="0"/>
              <a:t>Spare house keys given to emergency contacts</a:t>
            </a:r>
          </a:p>
          <a:p>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5</a:t>
            </a:fld>
            <a:endParaRPr lang="en-GB"/>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free ‘Message in a Bottle</a:t>
            </a:r>
            <a:endParaRPr lang="en-GB" dirty="0"/>
          </a:p>
        </p:txBody>
      </p:sp>
      <p:sp>
        <p:nvSpPr>
          <p:cNvPr id="3" name="Content Placeholder 2"/>
          <p:cNvSpPr>
            <a:spLocks noGrp="1"/>
          </p:cNvSpPr>
          <p:nvPr>
            <p:ph idx="1"/>
          </p:nvPr>
        </p:nvSpPr>
        <p:spPr/>
        <p:txBody>
          <a:bodyPr>
            <a:normAutofit fontScale="70000" lnSpcReduction="20000"/>
          </a:bodyPr>
          <a:lstStyle/>
          <a:p>
            <a:r>
              <a:rPr lang="en-GB" dirty="0"/>
              <a:t>Y</a:t>
            </a:r>
            <a:r>
              <a:rPr lang="en-GB" dirty="0" smtClean="0"/>
              <a:t>ou </a:t>
            </a:r>
            <a:r>
              <a:rPr lang="en-GB" dirty="0"/>
              <a:t>put a summary of the most crucial information from the plan, such as emergency contact details and a medication overview, in a bottle in the fridge</a:t>
            </a:r>
            <a:r>
              <a:rPr lang="en-GB" dirty="0" smtClean="0"/>
              <a:t>.</a:t>
            </a:r>
          </a:p>
          <a:p>
            <a:r>
              <a:rPr lang="en-GB" dirty="0" smtClean="0"/>
              <a:t> </a:t>
            </a:r>
            <a:r>
              <a:rPr lang="en-GB" dirty="0"/>
              <a:t>You then put stickers inside the front door and on the fridge to notify everyone that they can find this information there. </a:t>
            </a:r>
            <a:endParaRPr lang="en-GB" dirty="0" smtClean="0"/>
          </a:p>
          <a:p>
            <a:r>
              <a:rPr lang="en-GB" dirty="0" smtClean="0"/>
              <a:t>People </a:t>
            </a:r>
            <a:r>
              <a:rPr lang="en-GB" dirty="0"/>
              <a:t>who work in the emergency services are trained to look out for the stickers. Having this information easily located can save vital time in an emergency.</a:t>
            </a:r>
          </a:p>
          <a:p>
            <a:r>
              <a:rPr lang="en-GB" dirty="0"/>
              <a:t>The scheme is administered by local Lions Clubs. They can provide a kit free of charge which contains everything you need to create your Message in a Bottle. </a:t>
            </a:r>
            <a:endParaRPr lang="en-GB" dirty="0" smtClean="0"/>
          </a:p>
          <a:p>
            <a:r>
              <a:rPr lang="en-GB" dirty="0" smtClean="0"/>
              <a:t>You might </a:t>
            </a:r>
            <a:r>
              <a:rPr lang="en-GB" dirty="0"/>
              <a:t>also get the kits from your GP, local pharmacy or police station</a:t>
            </a:r>
            <a:r>
              <a:rPr lang="en-GB" dirty="0" smtClean="0"/>
              <a:t>.</a:t>
            </a:r>
          </a:p>
          <a:p>
            <a:r>
              <a:rPr lang="en-GB" dirty="0" smtClean="0"/>
              <a:t>Contact Lions Clubs Headquarters 0345 833 9502</a:t>
            </a:r>
            <a:endParaRPr lang="en-GB" dirty="0"/>
          </a:p>
          <a:p>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6</a:t>
            </a:fld>
            <a:endParaRPr lang="en-GB"/>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Carers and work</a:t>
            </a:r>
            <a:endParaRPr lang="en-GB" b="1" dirty="0"/>
          </a:p>
        </p:txBody>
      </p:sp>
      <p:sp>
        <p:nvSpPr>
          <p:cNvPr id="3" name="Content Placeholder 2"/>
          <p:cNvSpPr>
            <a:spLocks noGrp="1"/>
          </p:cNvSpPr>
          <p:nvPr>
            <p:ph idx="1"/>
          </p:nvPr>
        </p:nvSpPr>
        <p:spPr/>
        <p:txBody>
          <a:bodyPr>
            <a:normAutofit fontScale="77500" lnSpcReduction="20000"/>
          </a:bodyPr>
          <a:lstStyle/>
          <a:p>
            <a:r>
              <a:rPr lang="en-GB" dirty="0" smtClean="0"/>
              <a:t>Tell your employer you are a carer If you are juggling work and care</a:t>
            </a:r>
          </a:p>
          <a:p>
            <a:r>
              <a:rPr lang="en-GB" dirty="0"/>
              <a:t>L</a:t>
            </a:r>
            <a:r>
              <a:rPr lang="en-GB" dirty="0" smtClean="0"/>
              <a:t>et your manager and human resources department know</a:t>
            </a:r>
          </a:p>
          <a:p>
            <a:r>
              <a:rPr lang="en-GB" dirty="0" smtClean="0"/>
              <a:t> Every employee has the right to take ‘reasonable’ time off work for an emergency that affects a dependant. </a:t>
            </a:r>
          </a:p>
          <a:p>
            <a:r>
              <a:rPr lang="en-GB" dirty="0" smtClean="0"/>
              <a:t>A dependant includes a spouse, partner, parent, child or relative living with you. It may also include someone who relies on you for help in an emergency. </a:t>
            </a:r>
          </a:p>
          <a:p>
            <a:r>
              <a:rPr lang="en-GB" dirty="0"/>
              <a:t>B</a:t>
            </a:r>
            <a:r>
              <a:rPr lang="en-GB" dirty="0" smtClean="0"/>
              <a:t>e aware that the right to time off does not have to be paid and must be reasonable in the circumstances. </a:t>
            </a:r>
          </a:p>
          <a:p>
            <a:r>
              <a:rPr lang="en-GB" dirty="0" smtClean="0"/>
              <a:t>Contact ACAS (0300 123 1100, www.acas.org.uk) for more information.</a:t>
            </a:r>
          </a:p>
        </p:txBody>
      </p:sp>
      <p:sp>
        <p:nvSpPr>
          <p:cNvPr id="4" name="Slide Number Placeholder 3"/>
          <p:cNvSpPr>
            <a:spLocks noGrp="1"/>
          </p:cNvSpPr>
          <p:nvPr>
            <p:ph type="sldNum" sz="quarter" idx="12"/>
          </p:nvPr>
        </p:nvSpPr>
        <p:spPr/>
        <p:txBody>
          <a:bodyPr/>
          <a:lstStyle/>
          <a:p>
            <a:fld id="{F570660E-1D99-46DA-9BF3-4CADA04B09F7}"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Carers Assessment</a:t>
            </a:r>
            <a:endParaRPr lang="en-GB" b="1" dirty="0"/>
          </a:p>
        </p:txBody>
      </p:sp>
      <p:sp>
        <p:nvSpPr>
          <p:cNvPr id="3" name="Content Placeholder 2"/>
          <p:cNvSpPr>
            <a:spLocks noGrp="1"/>
          </p:cNvSpPr>
          <p:nvPr>
            <p:ph idx="1"/>
          </p:nvPr>
        </p:nvSpPr>
        <p:spPr/>
        <p:txBody>
          <a:bodyPr>
            <a:normAutofit fontScale="85000" lnSpcReduction="10000"/>
          </a:bodyPr>
          <a:lstStyle/>
          <a:p>
            <a:r>
              <a:rPr lang="en-GB" dirty="0" smtClean="0"/>
              <a:t>Ask for a Carer’s Assessment If you are caring for someone and need support, you are entitled to a Carer’s Assessment</a:t>
            </a:r>
          </a:p>
          <a:p>
            <a:r>
              <a:rPr lang="en-GB" dirty="0" smtClean="0"/>
              <a:t> Your Carer’s Assessment will look at the impact your caring role has on your life and wellbeing, and any support you need to maintain your caring role. </a:t>
            </a:r>
          </a:p>
          <a:p>
            <a:r>
              <a:rPr lang="en-GB" dirty="0" smtClean="0"/>
              <a:t>During your Carer’s Assessment, you can raise any concerns about what would happen to the person you care for in an emergency, and ask for support to put the plan in place. </a:t>
            </a:r>
          </a:p>
          <a:p>
            <a:r>
              <a:rPr lang="en-GB" dirty="0" smtClean="0"/>
              <a:t>Contact Adult intake team on </a:t>
            </a:r>
            <a:r>
              <a:rPr lang="en-GB" dirty="0" smtClean="0">
                <a:hlinkClick r:id="rId2"/>
              </a:rPr>
              <a:t>IntakeTeam@lbbd.gov.uk</a:t>
            </a:r>
            <a:endParaRPr lang="en-GB" dirty="0" smtClean="0"/>
          </a:p>
          <a:p>
            <a:endParaRPr lang="en-GB" dirty="0" smtClean="0"/>
          </a:p>
          <a:p>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Carers emergency card</a:t>
            </a:r>
            <a:endParaRPr lang="en-GB" b="1" dirty="0"/>
          </a:p>
        </p:txBody>
      </p:sp>
      <p:sp>
        <p:nvSpPr>
          <p:cNvPr id="3" name="Content Placeholder 2"/>
          <p:cNvSpPr>
            <a:spLocks noGrp="1"/>
          </p:cNvSpPr>
          <p:nvPr>
            <p:ph idx="1"/>
          </p:nvPr>
        </p:nvSpPr>
        <p:spPr/>
        <p:txBody>
          <a:bodyPr/>
          <a:lstStyle/>
          <a:p>
            <a:r>
              <a:rPr lang="en-GB" dirty="0" smtClean="0"/>
              <a:t>Carers Centre SA emergency card</a:t>
            </a:r>
          </a:p>
          <a:p>
            <a:r>
              <a:rPr lang="en-GB" dirty="0" smtClean="0"/>
              <a:t>Fits into a wallet or purse</a:t>
            </a:r>
          </a:p>
          <a:p>
            <a:r>
              <a:rPr lang="en-GB" dirty="0" smtClean="0"/>
              <a:t>Should be carried around with you while out and about</a:t>
            </a:r>
          </a:p>
          <a:p>
            <a:r>
              <a:rPr lang="en-GB" dirty="0" smtClean="0"/>
              <a:t>Tells people your a carer</a:t>
            </a:r>
          </a:p>
          <a:p>
            <a:r>
              <a:rPr lang="en-GB" dirty="0" smtClean="0"/>
              <a:t>Offers two emergency contact numbers</a:t>
            </a:r>
          </a:p>
          <a:p>
            <a:r>
              <a:rPr lang="en-GB" dirty="0" smtClean="0"/>
              <a:t>Offer the Carers Hub contact details</a:t>
            </a:r>
            <a:endParaRPr lang="en-GB" dirty="0"/>
          </a:p>
        </p:txBody>
      </p:sp>
      <p:sp>
        <p:nvSpPr>
          <p:cNvPr id="4" name="Slide Number Placeholder 3"/>
          <p:cNvSpPr>
            <a:spLocks noGrp="1"/>
          </p:cNvSpPr>
          <p:nvPr>
            <p:ph type="sldNum" sz="quarter" idx="12"/>
          </p:nvPr>
        </p:nvSpPr>
        <p:spPr/>
        <p:txBody>
          <a:bodyPr/>
          <a:lstStyle/>
          <a:p>
            <a:fld id="{F570660E-1D99-46DA-9BF3-4CADA04B09F7}" type="slidenum">
              <a:rPr lang="en-GB" smtClean="0"/>
              <a:pPr/>
              <a:t>9</a:t>
            </a:fld>
            <a:endParaRPr lang="en-GB"/>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TotalTime>
  <Words>994</Words>
  <Application>Microsoft Office PowerPoint</Application>
  <PresentationFormat>On-screen Show (4:3)</PresentationFormat>
  <Paragraphs>83</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Carers Emergency plan/card</vt:lpstr>
      <vt:lpstr>Why do a plan?</vt:lpstr>
      <vt:lpstr>What do I need to think about for the emergency plan</vt:lpstr>
      <vt:lpstr>Other ways to prepare for emergencies</vt:lpstr>
      <vt:lpstr>Emergency plan continued</vt:lpstr>
      <vt:lpstr>free ‘Message in a Bottle</vt:lpstr>
      <vt:lpstr>Carers and work</vt:lpstr>
      <vt:lpstr>Carers Assessment</vt:lpstr>
      <vt:lpstr>Carers emergency card</vt:lpstr>
      <vt:lpstr>Who needs to know</vt:lpstr>
      <vt:lpstr>Case Scenario</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Carers Emergency Card</dc:title>
  <dc:creator>Lorraine Goldberg</dc:creator>
  <cp:lastModifiedBy>Lorraine Goldberg</cp:lastModifiedBy>
  <cp:revision>11</cp:revision>
  <dcterms:created xsi:type="dcterms:W3CDTF">2023-09-14T14:25:44Z</dcterms:created>
  <dcterms:modified xsi:type="dcterms:W3CDTF">2023-09-25T07:20:50Z</dcterms:modified>
</cp:coreProperties>
</file>