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8" r:id="rId8"/>
    <p:sldId id="289" r:id="rId9"/>
    <p:sldId id="265" r:id="rId10"/>
    <p:sldId id="263" r:id="rId11"/>
    <p:sldId id="267" r:id="rId12"/>
    <p:sldId id="266" r:id="rId13"/>
  </p:sldIdLst>
  <p:sldSz cx="12192000" cy="6858000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D2BD93-2424-48E2-A973-B9FAB735CEB5}">
          <p14:sldIdLst>
            <p14:sldId id="256"/>
            <p14:sldId id="258"/>
            <p14:sldId id="257"/>
            <p14:sldId id="261"/>
            <p14:sldId id="260"/>
            <p14:sldId id="259"/>
            <p14:sldId id="268"/>
            <p14:sldId id="289"/>
          </p14:sldIdLst>
        </p14:section>
        <p14:section name="Untitled Section" id="{CE2B2495-A95D-4860-B8DB-D4342C2B7577}">
          <p14:sldIdLst>
            <p14:sldId id="265"/>
            <p14:sldId id="263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5364B-9FF1-4DE3-B53C-CDA8D8B8E30E}" v="30" dt="2025-02-27T16:35:46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wilson" userId="a282a6cc5edb0e13" providerId="LiveId" clId="{1455364B-9FF1-4DE3-B53C-CDA8D8B8E30E}"/>
    <pc:docChg chg="undo custSel addSld delSld modSld sldOrd modSection">
      <pc:chgData name="barbara wilson" userId="a282a6cc5edb0e13" providerId="LiveId" clId="{1455364B-9FF1-4DE3-B53C-CDA8D8B8E30E}" dt="2025-02-27T16:46:11.467" v="2958" actId="27636"/>
      <pc:docMkLst>
        <pc:docMk/>
      </pc:docMkLst>
      <pc:sldChg chg="addSp modSp mod">
        <pc:chgData name="barbara wilson" userId="a282a6cc5edb0e13" providerId="LiveId" clId="{1455364B-9FF1-4DE3-B53C-CDA8D8B8E30E}" dt="2025-02-27T16:42:29.744" v="2899" actId="20577"/>
        <pc:sldMkLst>
          <pc:docMk/>
          <pc:sldMk cId="56188447" sldId="257"/>
        </pc:sldMkLst>
        <pc:spChg chg="mod">
          <ac:chgData name="barbara wilson" userId="a282a6cc5edb0e13" providerId="LiveId" clId="{1455364B-9FF1-4DE3-B53C-CDA8D8B8E30E}" dt="2025-02-27T16:42:29.744" v="2899" actId="20577"/>
          <ac:spMkLst>
            <pc:docMk/>
            <pc:sldMk cId="56188447" sldId="257"/>
            <ac:spMk id="3" creationId="{6616A243-E48D-F149-011E-3A609F090537}"/>
          </ac:spMkLst>
        </pc:spChg>
        <pc:picChg chg="add mod">
          <ac:chgData name="barbara wilson" userId="a282a6cc5edb0e13" providerId="LiveId" clId="{1455364B-9FF1-4DE3-B53C-CDA8D8B8E30E}" dt="2025-02-25T16:39:52.281" v="1396" actId="1076"/>
          <ac:picMkLst>
            <pc:docMk/>
            <pc:sldMk cId="56188447" sldId="257"/>
            <ac:picMk id="4" creationId="{ECC97CC3-8274-656A-7659-A59A05FF536A}"/>
          </ac:picMkLst>
        </pc:picChg>
      </pc:sldChg>
      <pc:sldChg chg="modSp mod">
        <pc:chgData name="barbara wilson" userId="a282a6cc5edb0e13" providerId="LiveId" clId="{1455364B-9FF1-4DE3-B53C-CDA8D8B8E30E}" dt="2025-02-27T16:33:36.852" v="2786" actId="6549"/>
        <pc:sldMkLst>
          <pc:docMk/>
          <pc:sldMk cId="417683860" sldId="259"/>
        </pc:sldMkLst>
        <pc:spChg chg="mod">
          <ac:chgData name="barbara wilson" userId="a282a6cc5edb0e13" providerId="LiveId" clId="{1455364B-9FF1-4DE3-B53C-CDA8D8B8E30E}" dt="2025-02-27T16:25:13.605" v="2485" actId="20577"/>
          <ac:spMkLst>
            <pc:docMk/>
            <pc:sldMk cId="417683860" sldId="259"/>
            <ac:spMk id="2" creationId="{0F6E757E-7C38-8CAF-A6D0-422F0A02CDDC}"/>
          </ac:spMkLst>
        </pc:spChg>
        <pc:spChg chg="mod">
          <ac:chgData name="barbara wilson" userId="a282a6cc5edb0e13" providerId="LiveId" clId="{1455364B-9FF1-4DE3-B53C-CDA8D8B8E30E}" dt="2025-02-25T16:51:10.736" v="1809" actId="14100"/>
          <ac:spMkLst>
            <pc:docMk/>
            <pc:sldMk cId="417683860" sldId="259"/>
            <ac:spMk id="4" creationId="{D19522F1-4C52-5AD2-2C4A-24D9017CFEFE}"/>
          </ac:spMkLst>
        </pc:spChg>
        <pc:spChg chg="mod">
          <ac:chgData name="barbara wilson" userId="a282a6cc5edb0e13" providerId="LiveId" clId="{1455364B-9FF1-4DE3-B53C-CDA8D8B8E30E}" dt="2025-02-27T16:33:36.852" v="2786" actId="6549"/>
          <ac:spMkLst>
            <pc:docMk/>
            <pc:sldMk cId="417683860" sldId="259"/>
            <ac:spMk id="5" creationId="{32C45873-7DB3-716C-EAF7-627736BD730D}"/>
          </ac:spMkLst>
        </pc:spChg>
      </pc:sldChg>
      <pc:sldChg chg="addSp delSp modSp mod">
        <pc:chgData name="barbara wilson" userId="a282a6cc5edb0e13" providerId="LiveId" clId="{1455364B-9FF1-4DE3-B53C-CDA8D8B8E30E}" dt="2025-02-27T16:33:06.166" v="2772"/>
        <pc:sldMkLst>
          <pc:docMk/>
          <pc:sldMk cId="1264068374" sldId="260"/>
        </pc:sldMkLst>
        <pc:spChg chg="mod">
          <ac:chgData name="barbara wilson" userId="a282a6cc5edb0e13" providerId="LiveId" clId="{1455364B-9FF1-4DE3-B53C-CDA8D8B8E30E}" dt="2025-02-25T16:48:04.166" v="1761" actId="14100"/>
          <ac:spMkLst>
            <pc:docMk/>
            <pc:sldMk cId="1264068374" sldId="260"/>
            <ac:spMk id="2" creationId="{A0D414D9-52F9-51A1-D98D-F99F84FD0C5E}"/>
          </ac:spMkLst>
        </pc:spChg>
        <pc:spChg chg="mod">
          <ac:chgData name="barbara wilson" userId="a282a6cc5edb0e13" providerId="LiveId" clId="{1455364B-9FF1-4DE3-B53C-CDA8D8B8E30E}" dt="2025-02-25T16:49:55.064" v="1801" actId="21"/>
          <ac:spMkLst>
            <pc:docMk/>
            <pc:sldMk cId="1264068374" sldId="260"/>
            <ac:spMk id="6" creationId="{4AAD8306-7722-0B0F-169E-9A1622B3FBB3}"/>
          </ac:spMkLst>
        </pc:spChg>
        <pc:spChg chg="mod">
          <ac:chgData name="barbara wilson" userId="a282a6cc5edb0e13" providerId="LiveId" clId="{1455364B-9FF1-4DE3-B53C-CDA8D8B8E30E}" dt="2025-02-27T16:26:31.746" v="2508" actId="20577"/>
          <ac:spMkLst>
            <pc:docMk/>
            <pc:sldMk cId="1264068374" sldId="260"/>
            <ac:spMk id="7" creationId="{0EC2CAB2-6CB0-573C-B325-4D0A01373D1A}"/>
          </ac:spMkLst>
        </pc:spChg>
        <pc:spChg chg="mod">
          <ac:chgData name="barbara wilson" userId="a282a6cc5edb0e13" providerId="LiveId" clId="{1455364B-9FF1-4DE3-B53C-CDA8D8B8E30E}" dt="2025-02-27T16:33:06.166" v="2772"/>
          <ac:spMkLst>
            <pc:docMk/>
            <pc:sldMk cId="1264068374" sldId="260"/>
            <ac:spMk id="10" creationId="{9AEF7DD4-5FE8-67AD-261B-A1C6163C9B08}"/>
          </ac:spMkLst>
        </pc:spChg>
        <pc:picChg chg="mod">
          <ac:chgData name="barbara wilson" userId="a282a6cc5edb0e13" providerId="LiveId" clId="{1455364B-9FF1-4DE3-B53C-CDA8D8B8E30E}" dt="2025-02-25T16:48:10.774" v="1762" actId="1076"/>
          <ac:picMkLst>
            <pc:docMk/>
            <pc:sldMk cId="1264068374" sldId="260"/>
            <ac:picMk id="5" creationId="{01A464FB-A31A-7292-BFD9-4B576EC41E33}"/>
          </ac:picMkLst>
        </pc:picChg>
        <pc:picChg chg="add mod">
          <ac:chgData name="barbara wilson" userId="a282a6cc5edb0e13" providerId="LiveId" clId="{1455364B-9FF1-4DE3-B53C-CDA8D8B8E30E}" dt="2025-02-25T16:50:08.350" v="1804" actId="1076"/>
          <ac:picMkLst>
            <pc:docMk/>
            <pc:sldMk cId="1264068374" sldId="260"/>
            <ac:picMk id="8" creationId="{24B2F90A-D15C-2EF5-CC86-E4DC69BF82BB}"/>
          </ac:picMkLst>
        </pc:picChg>
      </pc:sldChg>
      <pc:sldChg chg="modSp mod ord">
        <pc:chgData name="barbara wilson" userId="a282a6cc5edb0e13" providerId="LiveId" clId="{1455364B-9FF1-4DE3-B53C-CDA8D8B8E30E}" dt="2025-02-27T16:31:44.284" v="2755" actId="6549"/>
        <pc:sldMkLst>
          <pc:docMk/>
          <pc:sldMk cId="53386031" sldId="261"/>
        </pc:sldMkLst>
        <pc:spChg chg="mod">
          <ac:chgData name="barbara wilson" userId="a282a6cc5edb0e13" providerId="LiveId" clId="{1455364B-9FF1-4DE3-B53C-CDA8D8B8E30E}" dt="2025-02-27T16:31:44.284" v="2755" actId="6549"/>
          <ac:spMkLst>
            <pc:docMk/>
            <pc:sldMk cId="53386031" sldId="261"/>
            <ac:spMk id="6" creationId="{53AA1F7E-6D28-A27C-A8AB-651C12B44EE2}"/>
          </ac:spMkLst>
        </pc:spChg>
        <pc:spChg chg="mod">
          <ac:chgData name="barbara wilson" userId="a282a6cc5edb0e13" providerId="LiveId" clId="{1455364B-9FF1-4DE3-B53C-CDA8D8B8E30E}" dt="2025-02-27T16:30:50.896" v="2709" actId="6549"/>
          <ac:spMkLst>
            <pc:docMk/>
            <pc:sldMk cId="53386031" sldId="261"/>
            <ac:spMk id="7" creationId="{FBB292DE-7795-A2BD-3297-FE34996B1B5C}"/>
          </ac:spMkLst>
        </pc:spChg>
        <pc:picChg chg="mod">
          <ac:chgData name="barbara wilson" userId="a282a6cc5edb0e13" providerId="LiveId" clId="{1455364B-9FF1-4DE3-B53C-CDA8D8B8E30E}" dt="2025-02-18T11:07:35.536" v="509" actId="1440"/>
          <ac:picMkLst>
            <pc:docMk/>
            <pc:sldMk cId="53386031" sldId="261"/>
            <ac:picMk id="3" creationId="{C70A7C3B-B971-41DF-D64C-8C5FC2CECCF2}"/>
          </ac:picMkLst>
        </pc:picChg>
      </pc:sldChg>
      <pc:sldChg chg="addSp delSp modSp mod ord">
        <pc:chgData name="barbara wilson" userId="a282a6cc5edb0e13" providerId="LiveId" clId="{1455364B-9FF1-4DE3-B53C-CDA8D8B8E30E}" dt="2025-02-27T16:46:11.467" v="2958" actId="27636"/>
        <pc:sldMkLst>
          <pc:docMk/>
          <pc:sldMk cId="1001703436" sldId="263"/>
        </pc:sldMkLst>
        <pc:spChg chg="mod">
          <ac:chgData name="barbara wilson" userId="a282a6cc5edb0e13" providerId="LiveId" clId="{1455364B-9FF1-4DE3-B53C-CDA8D8B8E30E}" dt="2025-02-27T16:46:11.467" v="2958" actId="27636"/>
          <ac:spMkLst>
            <pc:docMk/>
            <pc:sldMk cId="1001703436" sldId="263"/>
            <ac:spMk id="3" creationId="{825C2812-7088-E363-72B7-A38385E2FBA3}"/>
          </ac:spMkLst>
        </pc:spChg>
        <pc:spChg chg="add mod">
          <ac:chgData name="barbara wilson" userId="a282a6cc5edb0e13" providerId="LiveId" clId="{1455364B-9FF1-4DE3-B53C-CDA8D8B8E30E}" dt="2025-02-27T16:36:03.010" v="2851" actId="207"/>
          <ac:spMkLst>
            <pc:docMk/>
            <pc:sldMk cId="1001703436" sldId="263"/>
            <ac:spMk id="4" creationId="{0A0250EE-99D3-D61D-C9B0-C6A714541D25}"/>
          </ac:spMkLst>
        </pc:spChg>
        <pc:picChg chg="mod">
          <ac:chgData name="barbara wilson" userId="a282a6cc5edb0e13" providerId="LiveId" clId="{1455364B-9FF1-4DE3-B53C-CDA8D8B8E30E}" dt="2025-02-27T16:11:08.815" v="2071" actId="1076"/>
          <ac:picMkLst>
            <pc:docMk/>
            <pc:sldMk cId="1001703436" sldId="263"/>
            <ac:picMk id="7" creationId="{05BDD63D-BB7D-4CD8-D2EA-63B00026F049}"/>
          </ac:picMkLst>
        </pc:picChg>
      </pc:sldChg>
      <pc:sldChg chg="delSp del mod">
        <pc:chgData name="barbara wilson" userId="a282a6cc5edb0e13" providerId="LiveId" clId="{1455364B-9FF1-4DE3-B53C-CDA8D8B8E30E}" dt="2025-02-17T18:08:17.233" v="9" actId="2696"/>
        <pc:sldMkLst>
          <pc:docMk/>
          <pc:sldMk cId="1794621205" sldId="264"/>
        </pc:sldMkLst>
      </pc:sldChg>
      <pc:sldChg chg="modSp mod">
        <pc:chgData name="barbara wilson" userId="a282a6cc5edb0e13" providerId="LiveId" clId="{1455364B-9FF1-4DE3-B53C-CDA8D8B8E30E}" dt="2025-02-27T16:45:37.789" v="2956" actId="6549"/>
        <pc:sldMkLst>
          <pc:docMk/>
          <pc:sldMk cId="205453677" sldId="265"/>
        </pc:sldMkLst>
        <pc:spChg chg="mod">
          <ac:chgData name="barbara wilson" userId="a282a6cc5edb0e13" providerId="LiveId" clId="{1455364B-9FF1-4DE3-B53C-CDA8D8B8E30E}" dt="2025-02-27T16:45:37.789" v="2956" actId="6549"/>
          <ac:spMkLst>
            <pc:docMk/>
            <pc:sldMk cId="205453677" sldId="265"/>
            <ac:spMk id="6" creationId="{21F475E1-7E5E-EC19-1A29-D9B127329272}"/>
          </ac:spMkLst>
        </pc:spChg>
        <pc:picChg chg="mod">
          <ac:chgData name="barbara wilson" userId="a282a6cc5edb0e13" providerId="LiveId" clId="{1455364B-9FF1-4DE3-B53C-CDA8D8B8E30E}" dt="2025-02-27T16:12:32.741" v="2098" actId="1076"/>
          <ac:picMkLst>
            <pc:docMk/>
            <pc:sldMk cId="205453677" sldId="265"/>
            <ac:picMk id="3" creationId="{D77C7073-3E5B-E93A-2F64-B56243E85866}"/>
          </ac:picMkLst>
        </pc:picChg>
        <pc:picChg chg="mod">
          <ac:chgData name="barbara wilson" userId="a282a6cc5edb0e13" providerId="LiveId" clId="{1455364B-9FF1-4DE3-B53C-CDA8D8B8E30E}" dt="2025-02-20T15:01:25.965" v="1381" actId="1076"/>
          <ac:picMkLst>
            <pc:docMk/>
            <pc:sldMk cId="205453677" sldId="265"/>
            <ac:picMk id="7" creationId="{EEC11329-2A23-2173-5F5B-7E05D4C72BC5}"/>
          </ac:picMkLst>
        </pc:picChg>
      </pc:sldChg>
      <pc:sldChg chg="modSp mod">
        <pc:chgData name="barbara wilson" userId="a282a6cc5edb0e13" providerId="LiveId" clId="{1455364B-9FF1-4DE3-B53C-CDA8D8B8E30E}" dt="2025-02-27T16:09:27.083" v="2061" actId="14100"/>
        <pc:sldMkLst>
          <pc:docMk/>
          <pc:sldMk cId="169906741" sldId="267"/>
        </pc:sldMkLst>
        <pc:spChg chg="mod">
          <ac:chgData name="barbara wilson" userId="a282a6cc5edb0e13" providerId="LiveId" clId="{1455364B-9FF1-4DE3-B53C-CDA8D8B8E30E}" dt="2025-02-27T16:09:27.083" v="2061" actId="14100"/>
          <ac:spMkLst>
            <pc:docMk/>
            <pc:sldMk cId="169906741" sldId="267"/>
            <ac:spMk id="3" creationId="{887922F5-13C9-FDCF-348C-2522887EED3C}"/>
          </ac:spMkLst>
        </pc:spChg>
      </pc:sldChg>
      <pc:sldChg chg="addSp delSp modSp mod chgLayout">
        <pc:chgData name="barbara wilson" userId="a282a6cc5edb0e13" providerId="LiveId" clId="{1455364B-9FF1-4DE3-B53C-CDA8D8B8E30E}" dt="2025-02-27T16:44:36.438" v="2906" actId="1076"/>
        <pc:sldMkLst>
          <pc:docMk/>
          <pc:sldMk cId="4124137610" sldId="268"/>
        </pc:sldMkLst>
        <pc:spChg chg="add del mod">
          <ac:chgData name="barbara wilson" userId="a282a6cc5edb0e13" providerId="LiveId" clId="{1455364B-9FF1-4DE3-B53C-CDA8D8B8E30E}" dt="2025-02-27T16:14:18.242" v="2118" actId="478"/>
          <ac:spMkLst>
            <pc:docMk/>
            <pc:sldMk cId="4124137610" sldId="268"/>
            <ac:spMk id="2" creationId="{D93C6629-4452-5005-019B-EB5C3D4B2E36}"/>
          </ac:spMkLst>
        </pc:spChg>
        <pc:spChg chg="add mod">
          <ac:chgData name="barbara wilson" userId="a282a6cc5edb0e13" providerId="LiveId" clId="{1455364B-9FF1-4DE3-B53C-CDA8D8B8E30E}" dt="2025-02-27T16:23:28.931" v="2430" actId="14100"/>
          <ac:spMkLst>
            <pc:docMk/>
            <pc:sldMk cId="4124137610" sldId="268"/>
            <ac:spMk id="3" creationId="{81A15CAD-F230-3053-5F5C-81565217BD1E}"/>
          </ac:spMkLst>
        </pc:spChg>
        <pc:spChg chg="add mod">
          <ac:chgData name="barbara wilson" userId="a282a6cc5edb0e13" providerId="LiveId" clId="{1455364B-9FF1-4DE3-B53C-CDA8D8B8E30E}" dt="2025-02-27T16:24:34.260" v="2470" actId="113"/>
          <ac:spMkLst>
            <pc:docMk/>
            <pc:sldMk cId="4124137610" sldId="268"/>
            <ac:spMk id="4" creationId="{8DC7E7FA-153C-F00A-FA79-347E424F3BA3}"/>
          </ac:spMkLst>
        </pc:spChg>
        <pc:spChg chg="mod ord">
          <ac:chgData name="barbara wilson" userId="a282a6cc5edb0e13" providerId="LiveId" clId="{1455364B-9FF1-4DE3-B53C-CDA8D8B8E30E}" dt="2025-02-18T11:19:00.029" v="818" actId="14100"/>
          <ac:spMkLst>
            <pc:docMk/>
            <pc:sldMk cId="4124137610" sldId="268"/>
            <ac:spMk id="5" creationId="{2EB79815-2B14-A666-EE34-31684806F425}"/>
          </ac:spMkLst>
        </pc:spChg>
        <pc:spChg chg="mod ord">
          <ac:chgData name="barbara wilson" userId="a282a6cc5edb0e13" providerId="LiveId" clId="{1455364B-9FF1-4DE3-B53C-CDA8D8B8E30E}" dt="2025-02-18T11:18:45.800" v="813" actId="700"/>
          <ac:spMkLst>
            <pc:docMk/>
            <pc:sldMk cId="4124137610" sldId="268"/>
            <ac:spMk id="7" creationId="{902EC805-FD53-9B3F-AB58-399F73BFF5CF}"/>
          </ac:spMkLst>
        </pc:spChg>
        <pc:spChg chg="add mod">
          <ac:chgData name="barbara wilson" userId="a282a6cc5edb0e13" providerId="LiveId" clId="{1455364B-9FF1-4DE3-B53C-CDA8D8B8E30E}" dt="2025-02-27T16:34:15.634" v="2788" actId="113"/>
          <ac:spMkLst>
            <pc:docMk/>
            <pc:sldMk cId="4124137610" sldId="268"/>
            <ac:spMk id="8" creationId="{66541100-7E96-8CE2-20AA-574B5B42E37C}"/>
          </ac:spMkLst>
        </pc:spChg>
        <pc:spChg chg="add mod">
          <ac:chgData name="barbara wilson" userId="a282a6cc5edb0e13" providerId="LiveId" clId="{1455364B-9FF1-4DE3-B53C-CDA8D8B8E30E}" dt="2025-02-27T16:41:45.767" v="2891" actId="14100"/>
          <ac:spMkLst>
            <pc:docMk/>
            <pc:sldMk cId="4124137610" sldId="268"/>
            <ac:spMk id="10" creationId="{27B54461-5DA2-FF0F-6400-EFA7C5A386DD}"/>
          </ac:spMkLst>
        </pc:spChg>
        <pc:spChg chg="add mod">
          <ac:chgData name="barbara wilson" userId="a282a6cc5edb0e13" providerId="LiveId" clId="{1455364B-9FF1-4DE3-B53C-CDA8D8B8E30E}" dt="2025-02-27T16:34:20.257" v="2789" actId="113"/>
          <ac:spMkLst>
            <pc:docMk/>
            <pc:sldMk cId="4124137610" sldId="268"/>
            <ac:spMk id="11" creationId="{5C0D2FFA-E257-9D20-52AC-BA18FD544C09}"/>
          </ac:spMkLst>
        </pc:spChg>
        <pc:spChg chg="add mod">
          <ac:chgData name="barbara wilson" userId="a282a6cc5edb0e13" providerId="LiveId" clId="{1455364B-9FF1-4DE3-B53C-CDA8D8B8E30E}" dt="2025-02-27T16:44:29.670" v="2905" actId="1076"/>
          <ac:spMkLst>
            <pc:docMk/>
            <pc:sldMk cId="4124137610" sldId="268"/>
            <ac:spMk id="12" creationId="{59BA387F-C6E6-BA4C-D692-E82856AF2E9F}"/>
          </ac:spMkLst>
        </pc:spChg>
        <pc:spChg chg="add mod">
          <ac:chgData name="barbara wilson" userId="a282a6cc5edb0e13" providerId="LiveId" clId="{1455364B-9FF1-4DE3-B53C-CDA8D8B8E30E}" dt="2025-02-27T16:44:36.438" v="2906" actId="1076"/>
          <ac:spMkLst>
            <pc:docMk/>
            <pc:sldMk cId="4124137610" sldId="268"/>
            <ac:spMk id="13" creationId="{767CAB10-F706-ACEF-951F-8866BAD4D2FA}"/>
          </ac:spMkLst>
        </pc:spChg>
        <pc:spChg chg="add mod">
          <ac:chgData name="barbara wilson" userId="a282a6cc5edb0e13" providerId="LiveId" clId="{1455364B-9FF1-4DE3-B53C-CDA8D8B8E30E}" dt="2025-02-27T16:44:01.326" v="2900" actId="14100"/>
          <ac:spMkLst>
            <pc:docMk/>
            <pc:sldMk cId="4124137610" sldId="268"/>
            <ac:spMk id="14" creationId="{C53F3AD5-1F07-22E2-91AB-007B080CF9CC}"/>
          </ac:spMkLst>
        </pc:spChg>
        <pc:spChg chg="add mod">
          <ac:chgData name="barbara wilson" userId="a282a6cc5edb0e13" providerId="LiveId" clId="{1455364B-9FF1-4DE3-B53C-CDA8D8B8E30E}" dt="2025-02-27T16:44:04.910" v="2901" actId="1076"/>
          <ac:spMkLst>
            <pc:docMk/>
            <pc:sldMk cId="4124137610" sldId="268"/>
            <ac:spMk id="15" creationId="{CCAE47B9-53DE-C74C-0C01-109C0BE47A9D}"/>
          </ac:spMkLst>
        </pc:spChg>
        <pc:graphicFrameChg chg="add mod">
          <ac:chgData name="barbara wilson" userId="a282a6cc5edb0e13" providerId="LiveId" clId="{1455364B-9FF1-4DE3-B53C-CDA8D8B8E30E}" dt="2025-02-27T16:15:39.794" v="2166"/>
          <ac:graphicFrameMkLst>
            <pc:docMk/>
            <pc:sldMk cId="4124137610" sldId="268"/>
            <ac:graphicFrameMk id="9" creationId="{24029257-79AF-668A-770E-0FA3D968621D}"/>
          </ac:graphicFrameMkLst>
        </pc:graphicFrameChg>
        <pc:picChg chg="add mod ord">
          <ac:chgData name="barbara wilson" userId="a282a6cc5edb0e13" providerId="LiveId" clId="{1455364B-9FF1-4DE3-B53C-CDA8D8B8E30E}" dt="2025-02-18T11:19:09.996" v="820" actId="1076"/>
          <ac:picMkLst>
            <pc:docMk/>
            <pc:sldMk cId="4124137610" sldId="268"/>
            <ac:picMk id="6" creationId="{743EBDFB-EC12-5552-D8C0-F33AB5AA2AD4}"/>
          </ac:picMkLst>
        </pc:picChg>
      </pc:sldChg>
      <pc:sldChg chg="modSp add mod ord">
        <pc:chgData name="barbara wilson" userId="a282a6cc5edb0e13" providerId="LiveId" clId="{1455364B-9FF1-4DE3-B53C-CDA8D8B8E30E}" dt="2025-02-20T14:50:21.839" v="1071" actId="1076"/>
        <pc:sldMkLst>
          <pc:docMk/>
          <pc:sldMk cId="110711624" sldId="289"/>
        </pc:sldMkLst>
        <pc:spChg chg="mod">
          <ac:chgData name="barbara wilson" userId="a282a6cc5edb0e13" providerId="LiveId" clId="{1455364B-9FF1-4DE3-B53C-CDA8D8B8E30E}" dt="2025-02-20T14:50:02.752" v="1069" actId="122"/>
          <ac:spMkLst>
            <pc:docMk/>
            <pc:sldMk cId="110711624" sldId="289"/>
            <ac:spMk id="2" creationId="{DA688295-8A5B-97F5-408A-EEBAF51E5A37}"/>
          </ac:spMkLst>
        </pc:spChg>
        <pc:spChg chg="mod">
          <ac:chgData name="barbara wilson" userId="a282a6cc5edb0e13" providerId="LiveId" clId="{1455364B-9FF1-4DE3-B53C-CDA8D8B8E30E}" dt="2025-02-20T14:50:18.231" v="1070" actId="1076"/>
          <ac:spMkLst>
            <pc:docMk/>
            <pc:sldMk cId="110711624" sldId="289"/>
            <ac:spMk id="52" creationId="{44643948-EBFD-99CC-8909-BD0DAEF8695C}"/>
          </ac:spMkLst>
        </pc:spChg>
        <pc:spChg chg="mod">
          <ac:chgData name="barbara wilson" userId="a282a6cc5edb0e13" providerId="LiveId" clId="{1455364B-9FF1-4DE3-B53C-CDA8D8B8E30E}" dt="2025-02-20T14:50:21.839" v="1071" actId="1076"/>
          <ac:spMkLst>
            <pc:docMk/>
            <pc:sldMk cId="110711624" sldId="289"/>
            <ac:spMk id="56" creationId="{E1560002-C3C8-74F0-B5F8-075A34C4517E}"/>
          </ac:spMkLst>
        </pc:spChg>
      </pc:sldChg>
      <pc:sldChg chg="add del">
        <pc:chgData name="barbara wilson" userId="a282a6cc5edb0e13" providerId="LiveId" clId="{1455364B-9FF1-4DE3-B53C-CDA8D8B8E30E}" dt="2025-02-17T18:06:27.882" v="2" actId="2696"/>
        <pc:sldMkLst>
          <pc:docMk/>
          <pc:sldMk cId="1662548978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3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4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3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3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9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February 27,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February 27,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449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ustsayforum.online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ustsayforum.online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7F05B-EA8A-7C0C-9B19-D603A8B45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9"/>
          <a:stretch/>
        </p:blipFill>
        <p:spPr>
          <a:xfrm>
            <a:off x="4087907" y="-8905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CE96C-7367-1EE3-7FD8-E290C5D2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65" y="2950387"/>
            <a:ext cx="3944266" cy="3531403"/>
          </a:xfrm>
        </p:spPr>
        <p:txBody>
          <a:bodyPr anchor="t">
            <a:norm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</a:rPr>
              <a:t>Just Say annual Conference</a:t>
            </a:r>
            <a:br>
              <a:rPr lang="en-GB" sz="320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5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March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2025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6AD4A-7DF1-6968-49CF-F1D4EB293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Welcome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DBC9B67-77A2-61A8-9CC1-A963CD3D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4" y="632389"/>
            <a:ext cx="3229479" cy="1869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93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FE64-E77E-57CB-B59D-FBE74704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59" y="252488"/>
            <a:ext cx="4388265" cy="734937"/>
          </a:xfrm>
        </p:spPr>
        <p:txBody>
          <a:bodyPr/>
          <a:lstStyle/>
          <a:p>
            <a:r>
              <a:rPr lang="en-GB" dirty="0"/>
              <a:t>We need you!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2812-7088-E363-72B7-A38385E2F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36" y="546931"/>
            <a:ext cx="6135190" cy="543512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Join us on Facebook – get along to our Open Forum meetings </a:t>
            </a:r>
            <a:r>
              <a:rPr lang="en-GB" dirty="0"/>
              <a:t>&amp; </a:t>
            </a:r>
            <a:r>
              <a:rPr lang="en-GB" b="1" dirty="0"/>
              <a:t>Training. Spread the word!   </a:t>
            </a:r>
          </a:p>
          <a:p>
            <a:r>
              <a:rPr lang="en-GB" b="1" dirty="0"/>
              <a:t>Please reply when we ask for your views. </a:t>
            </a:r>
            <a:r>
              <a:rPr lang="en-GB" dirty="0"/>
              <a:t>This really helps us get the message across. Fill out </a:t>
            </a:r>
            <a:r>
              <a:rPr lang="en-GB" b="1" dirty="0"/>
              <a:t>Surveys</a:t>
            </a:r>
            <a:r>
              <a:rPr lang="en-GB" dirty="0"/>
              <a:t> we post on FaceBook. </a:t>
            </a:r>
            <a:r>
              <a:rPr lang="en-GB" b="1" dirty="0"/>
              <a:t>We have strength in numbers. </a:t>
            </a:r>
          </a:p>
          <a:p>
            <a:r>
              <a:rPr lang="en-GB" b="1" dirty="0"/>
              <a:t>Help us run the Parent Carer Forum. </a:t>
            </a:r>
            <a:r>
              <a:rPr lang="en-GB" dirty="0"/>
              <a:t>We have parent carer </a:t>
            </a:r>
            <a:r>
              <a:rPr lang="en-GB" b="1" dirty="0"/>
              <a:t>vacancies </a:t>
            </a:r>
            <a:r>
              <a:rPr lang="en-GB" dirty="0"/>
              <a:t>on our Steering Group plus </a:t>
            </a:r>
            <a:r>
              <a:rPr lang="en-GB" b="1" dirty="0"/>
              <a:t>2 places </a:t>
            </a:r>
            <a:r>
              <a:rPr lang="en-GB" dirty="0"/>
              <a:t>for allies/colleagues (</a:t>
            </a:r>
            <a:r>
              <a:rPr lang="en-GB" i="1" dirty="0"/>
              <a:t>as non-voting members).  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US" b="1" dirty="0"/>
              <a:t>We love hearing your IDEAS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&amp; How </a:t>
            </a:r>
            <a:r>
              <a:rPr lang="en-GB" b="1" dirty="0"/>
              <a:t>we can ALL make things BETTER.   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81290F0F-CF9D-231E-BC74-B4828D29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" y="1053137"/>
            <a:ext cx="4772826" cy="283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296C-BC2C-21B1-75A9-2AB432D16341}"/>
              </a:ext>
            </a:extLst>
          </p:cNvPr>
          <p:cNvSpPr txBox="1"/>
          <p:nvPr/>
        </p:nvSpPr>
        <p:spPr>
          <a:xfrm>
            <a:off x="269192" y="4264351"/>
            <a:ext cx="4772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Remember we are here to represent ALL families in BARKING &amp; DAGENHAM where a child or young person is aged 0-25 years living with any disability or additional need. </a:t>
            </a:r>
            <a:endParaRPr lang="en-US" sz="2000" b="1" dirty="0"/>
          </a:p>
        </p:txBody>
      </p:sp>
      <p:pic>
        <p:nvPicPr>
          <p:cNvPr id="7" name="Picture 6" descr="A drawing of a light bulb with yellow crumpled paper as its light">
            <a:extLst>
              <a:ext uri="{FF2B5EF4-FFF2-40B4-BE49-F238E27FC236}">
                <a16:creationId xmlns:a16="http://schemas.microsoft.com/office/drawing/2014/main" id="{05BDD63D-BB7D-4CD8-D2EA-63B00026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28" y="3888337"/>
            <a:ext cx="1647380" cy="1098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250EE-99D3-D61D-C9B0-C6A714541D25}"/>
              </a:ext>
            </a:extLst>
          </p:cNvPr>
          <p:cNvSpPr txBox="1"/>
          <p:nvPr/>
        </p:nvSpPr>
        <p:spPr>
          <a:xfrm>
            <a:off x="3574474" y="3121891"/>
            <a:ext cx="107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263 members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22F5-13C9-FDCF-348C-2522887E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15" y="1871529"/>
            <a:ext cx="11031766" cy="45477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b="1" dirty="0"/>
              <a:t>Thanks to all. </a:t>
            </a:r>
          </a:p>
          <a:p>
            <a:pPr marL="0" indent="0" algn="ctr">
              <a:buNone/>
            </a:pPr>
            <a:r>
              <a:rPr lang="en-GB" sz="4000" dirty="0"/>
              <a:t>Speakers, Trinity Rock Band, Stallholders, Volunteers, Caterers, Chris and his team at the Football Club </a:t>
            </a:r>
            <a:r>
              <a:rPr lang="en-GB" sz="4000" b="1" dirty="0"/>
              <a:t>&amp;</a:t>
            </a:r>
            <a:r>
              <a:rPr lang="en-GB" sz="4000" dirty="0"/>
              <a:t> </a:t>
            </a:r>
            <a:r>
              <a:rPr lang="en-GB" sz="4000" b="1" dirty="0"/>
              <a:t>YOU!</a:t>
            </a:r>
          </a:p>
          <a:p>
            <a:pPr marL="0" indent="0" algn="ctr">
              <a:buNone/>
            </a:pPr>
            <a:r>
              <a:rPr lang="en-GB" sz="4000" dirty="0"/>
              <a:t> </a:t>
            </a:r>
            <a:r>
              <a:rPr lang="en-GB" sz="4000" dirty="0">
                <a:latin typeface="AR CHRISTY" panose="02000000000000000000" pitchFamily="2" charset="0"/>
              </a:rPr>
              <a:t>Help us improve by giving us your feedback. </a:t>
            </a:r>
          </a:p>
          <a:p>
            <a:pPr marL="0" indent="0" algn="ctr">
              <a:buNone/>
            </a:pPr>
            <a:r>
              <a:rPr lang="en-GB" sz="4000" b="1" dirty="0"/>
              <a:t>Please do join us throughout the year &amp; see you at next year’s Conference.      </a:t>
            </a:r>
            <a:endParaRPr lang="en-US" sz="4000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C785052-D838-1F9C-CB31-304C6DD0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23" y="79671"/>
            <a:ext cx="2800982" cy="145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90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781F-0562-9CAB-3266-F6D3766E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7" y="184639"/>
            <a:ext cx="4169629" cy="1521070"/>
          </a:xfrm>
        </p:spPr>
        <p:txBody>
          <a:bodyPr>
            <a:normAutofit fontScale="90000"/>
          </a:bodyPr>
          <a:lstStyle/>
          <a:p>
            <a:r>
              <a:rPr lang="en-GB" dirty="0"/>
              <a:t>Visit our website</a:t>
            </a:r>
            <a:r>
              <a:rPr lang="en-GB" sz="3200" b="1" dirty="0">
                <a:hlinkClick r:id="rId2"/>
              </a:rPr>
              <a:t> </a:t>
            </a:r>
            <a:r>
              <a:rPr lang="en-GB" sz="2000" b="1" dirty="0">
                <a:hlinkClick r:id="rId2"/>
              </a:rPr>
              <a:t>www.justsayforum.online</a:t>
            </a:r>
            <a:r>
              <a:rPr lang="en-GB" sz="2000" dirty="0"/>
              <a:t>  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F8FF-BA3E-3C82-CA10-69127B720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977" y="2338754"/>
            <a:ext cx="3753185" cy="385103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View our upcoming Events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Check out our Policies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Find useful Presentations from partners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See records of our Meetings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Find links to Help &amp; Services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Become a Member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Contact Us  </a:t>
            </a:r>
            <a:endParaRPr lang="en-US" sz="20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337FC3-CE8F-EB42-4645-11DA1ABB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0" y="-247828"/>
            <a:ext cx="8659248" cy="2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54F945B-E3AA-5910-1E2B-EFA5A52B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33" y="89282"/>
            <a:ext cx="6470619" cy="328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790568C-E24A-9AD1-7E5D-A5EECF5D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231" y="2880360"/>
            <a:ext cx="7199556" cy="28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1" descr="Text&#10;&#10;Description automatically generated">
            <a:extLst>
              <a:ext uri="{FF2B5EF4-FFF2-40B4-BE49-F238E27FC236}">
                <a16:creationId xmlns:a16="http://schemas.microsoft.com/office/drawing/2014/main" id="{7D68BE4B-34AC-C962-9E43-7827D69C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34" y="3235099"/>
            <a:ext cx="6470618" cy="317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9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8AC84-F537-ED94-EA87-F645E23A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2027113"/>
            <a:ext cx="6724071" cy="3440545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Let’s be kind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let’s work together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let’s make a real difference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9429-ECCB-BA13-8891-6D644CA4B4E7}"/>
              </a:ext>
            </a:extLst>
          </p:cNvPr>
          <p:cNvSpPr txBox="1"/>
          <p:nvPr/>
        </p:nvSpPr>
        <p:spPr>
          <a:xfrm>
            <a:off x="1371599" y="4257963"/>
            <a:ext cx="4183167" cy="13822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800" b="1" dirty="0"/>
          </a:p>
        </p:txBody>
      </p:sp>
      <p:pic>
        <p:nvPicPr>
          <p:cNvPr id="14" name="Picture 13" descr="Hands holding each other's wrists and interlinked to form a circle">
            <a:extLst>
              <a:ext uri="{FF2B5EF4-FFF2-40B4-BE49-F238E27FC236}">
                <a16:creationId xmlns:a16="http://schemas.microsoft.com/office/drawing/2014/main" id="{CCB8522B-7B01-45C1-E419-918A65715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0" r="14379" b="-1"/>
          <a:stretch/>
        </p:blipFill>
        <p:spPr>
          <a:xfrm>
            <a:off x="6926365" y="933143"/>
            <a:ext cx="4534514" cy="4534514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0DA31ED-D0E4-ECA3-F81C-C040C76A9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8" y="288543"/>
            <a:ext cx="3616997" cy="201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26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BB03A-AEC0-418C-0A55-568426C8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5" y="1028701"/>
            <a:ext cx="3623417" cy="10393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Programme</a:t>
            </a:r>
            <a:r>
              <a:rPr lang="en-GB" sz="2700" dirty="0">
                <a:solidFill>
                  <a:schemeClr val="bg1"/>
                </a:solidFill>
              </a:rPr>
              <a:t> 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A243-E48D-F149-011E-3A609F09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147" y="47308"/>
            <a:ext cx="7368285" cy="68102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WELCOME</a:t>
            </a:r>
            <a:r>
              <a:rPr lang="en-GB" dirty="0"/>
              <a:t>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What the forum has been doing on your behalf </a:t>
            </a:r>
            <a:r>
              <a:rPr lang="en-GB" dirty="0"/>
              <a:t>– Jaime (Chair).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/>
              <a:t>Stallholders to all say </a:t>
            </a:r>
            <a:r>
              <a:rPr lang="en-GB" b="1" dirty="0"/>
              <a:t>HELLO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“Children and Young People’s Rights” - Emma Sparrow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Local Health Services - Denise Edwards </a:t>
            </a:r>
            <a:endParaRPr lang="en-GB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Refreshments &amp; Marketplace</a:t>
            </a:r>
          </a:p>
          <a:p>
            <a:pPr>
              <a:lnSpc>
                <a:spcPct val="110000"/>
              </a:lnSpc>
            </a:pPr>
            <a:r>
              <a:rPr lang="en-GB" b="1" dirty="0"/>
              <a:t>TABLE TALK – your chance to share </a:t>
            </a:r>
            <a:r>
              <a:rPr lang="en-GB" dirty="0"/>
              <a:t>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What Is Happening in Barking &amp; Dagenham </a:t>
            </a:r>
            <a:r>
              <a:rPr lang="en-GB" dirty="0"/>
              <a:t>– Elaine Allegretti , Jane Hargreaves &amp; colleagues   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Recap &amp; Thanks </a:t>
            </a:r>
            <a:r>
              <a:rPr lang="en-GB" dirty="0"/>
              <a:t>– Jaime (Chair) &amp; Just Say Steering Group.   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TRINITY ROCK BAND performance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Lunch </a:t>
            </a:r>
            <a:r>
              <a:rPr lang="en-GB" b="1" i="1" dirty="0"/>
              <a:t>1.15 - 2.00  </a:t>
            </a:r>
            <a:endParaRPr lang="en-GB" b="1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PLEASE DO give us your Feedback.   </a:t>
            </a:r>
            <a:endParaRPr lang="en-US" b="1" dirty="0"/>
          </a:p>
          <a:p>
            <a:pPr algn="ctr">
              <a:lnSpc>
                <a:spcPct val="110000"/>
              </a:lnSpc>
            </a:pPr>
            <a:endParaRPr lang="en-GB" i="1" dirty="0"/>
          </a:p>
          <a:p>
            <a:pPr algn="ctr">
              <a:lnSpc>
                <a:spcPct val="110000"/>
              </a:lnSpc>
            </a:pPr>
            <a:endParaRPr lang="en-GB" i="1" dirty="0"/>
          </a:p>
          <a:p>
            <a:pPr>
              <a:lnSpc>
                <a:spcPct val="110000"/>
              </a:lnSpc>
            </a:pPr>
            <a:endParaRPr lang="en-GB" sz="1800" i="1" dirty="0"/>
          </a:p>
          <a:p>
            <a:pPr>
              <a:lnSpc>
                <a:spcPct val="110000"/>
              </a:lnSpc>
            </a:pPr>
            <a:endParaRPr lang="en-GB" sz="1800" i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3E4645-9E00-88B5-F0A9-D35DFA6A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" y="4016523"/>
            <a:ext cx="3062480" cy="1669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eople raising thumbs up">
            <a:extLst>
              <a:ext uri="{FF2B5EF4-FFF2-40B4-BE49-F238E27FC236}">
                <a16:creationId xmlns:a16="http://schemas.microsoft.com/office/drawing/2014/main" id="{ECC97CC3-8274-656A-7659-A59A05FF5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36" y="5631329"/>
            <a:ext cx="1769045" cy="117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18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6A3492-656C-C63C-9B7E-D20A5170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316194"/>
            <a:ext cx="4384025" cy="700756"/>
          </a:xfrm>
        </p:spPr>
        <p:txBody>
          <a:bodyPr>
            <a:normAutofit/>
          </a:bodyPr>
          <a:lstStyle/>
          <a:p>
            <a:r>
              <a:rPr lang="en-GB" sz="3600" dirty="0"/>
              <a:t>We listened 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A1F7E-6D28-A27C-A8AB-651C12B4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498" y="3025211"/>
            <a:ext cx="5647061" cy="314485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We responded to your requests for training by working with key partners such as  Sycamore, </a:t>
            </a:r>
            <a:r>
              <a:rPr lang="en-GB" b="1" dirty="0" err="1"/>
              <a:t>ADDup</a:t>
            </a:r>
            <a:r>
              <a:rPr lang="en-GB" b="1" dirty="0"/>
              <a:t> &amp; BDSIP to deliver 7 sessions, supported by the LA.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Got along to Coffee Mornings at Trinity and CYPC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We have agreed to set up a regular six weekly Surgery at Axe Street </a:t>
            </a:r>
          </a:p>
          <a:p>
            <a:endParaRPr lang="en-GB" sz="1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B292DE-7795-A2BD-3297-FE34996B1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88" y="1016950"/>
            <a:ext cx="5144568" cy="552485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produced our Flyer in several community  languages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have a TRANSLATE button on our website </a:t>
            </a:r>
            <a:r>
              <a:rPr lang="en-GB" sz="2000" b="1" dirty="0">
                <a:hlinkClick r:id="rId2"/>
              </a:rPr>
              <a:t>www.justsayforum.online</a:t>
            </a:r>
            <a:r>
              <a:rPr lang="en-GB" sz="20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asked you to fill out a Survey about your experiences so we could share this with the Ofsted Inspectors - 23 of you replied .Thank You.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We have been out to many community spaces to let everyone know about the Forum such as Marks Gate &amp; Barking Family Hub</a:t>
            </a:r>
          </a:p>
        </p:txBody>
      </p:sp>
      <p:pic>
        <p:nvPicPr>
          <p:cNvPr id="3" name="Picture 2" descr="Person listening through wall">
            <a:extLst>
              <a:ext uri="{FF2B5EF4-FFF2-40B4-BE49-F238E27FC236}">
                <a16:creationId xmlns:a16="http://schemas.microsoft.com/office/drawing/2014/main" id="{C70A7C3B-B971-41DF-D64C-8C5FC2CEC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07" y="192488"/>
            <a:ext cx="4879649" cy="270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E1C7486-837A-A330-1FDE-8D270C17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869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C2CAB2-6CB0-573C-B325-4D0A0137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66" y="542657"/>
            <a:ext cx="5147743" cy="445421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Continued our partnership with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Held 3 Open Forum meetings on Short Breaks/Direct Payments, Transition &amp; Sound Therapy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The Steering Group(SG) continued regular meetings with colleagues from the Council &amp; Health – had 10 in total </a:t>
            </a:r>
            <a:r>
              <a:rPr lang="en-GB" sz="2000" b="0" dirty="0"/>
              <a:t>always raising your issues and concerns </a:t>
            </a:r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3E53720-FB5F-FB2D-E100-E1CF3418B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11" y="145045"/>
            <a:ext cx="3800030" cy="196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414D9-52F9-51A1-D98D-F99F84FD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05" y="28658"/>
            <a:ext cx="10809575" cy="1472011"/>
          </a:xfrm>
        </p:spPr>
        <p:txBody>
          <a:bodyPr/>
          <a:lstStyle/>
          <a:p>
            <a:r>
              <a:rPr lang="en-GB" sz="3600" dirty="0"/>
              <a:t>Highlights</a:t>
            </a:r>
            <a:br>
              <a:rPr lang="en-GB" sz="3600" dirty="0"/>
            </a:br>
            <a:r>
              <a:rPr lang="en-GB" sz="3600" dirty="0"/>
              <a:t>in Our year 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EF7DD4-5FE8-67AD-261B-A1C6163C9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705" y="2358639"/>
            <a:ext cx="5317931" cy="3785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Kept in regular touch with our members via FaceBook Group and Text, increased FB by over 70 members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7 trainings sessions in partnership with the LA -  variety of topics and trainers. Over 90 places taken up.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Networked across London with other Parent Carer Forums via emails and by attending 4 Cluster meetings  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1A464FB-A31A-7292-BFD9-4B576EC41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9" r="17012"/>
          <a:stretch/>
        </p:blipFill>
        <p:spPr bwMode="auto">
          <a:xfrm>
            <a:off x="4868720" y="1645713"/>
            <a:ext cx="1278490" cy="67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D8306-7722-0B0F-169E-9A1622B3FBB3}"/>
              </a:ext>
            </a:extLst>
          </p:cNvPr>
          <p:cNvSpPr txBox="1"/>
          <p:nvPr/>
        </p:nvSpPr>
        <p:spPr>
          <a:xfrm>
            <a:off x="584365" y="5144655"/>
            <a:ext cx="503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Attended Annual   </a:t>
            </a:r>
          </a:p>
          <a:p>
            <a:r>
              <a:rPr lang="en-GB" sz="2000" b="1" dirty="0"/>
              <a:t>   Conference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2F90A-D15C-2EF5-CC86-E4DC69BF8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7" y="5110682"/>
            <a:ext cx="1518475" cy="80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06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522F1-4C52-5AD2-2C4A-24D9017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72" y="81088"/>
            <a:ext cx="10946308" cy="1498330"/>
          </a:xfrm>
        </p:spPr>
        <p:txBody>
          <a:bodyPr>
            <a:normAutofit/>
          </a:bodyPr>
          <a:lstStyle/>
          <a:p>
            <a:r>
              <a:rPr lang="en-GB" dirty="0"/>
              <a:t>Highlights </a:t>
            </a:r>
            <a:br>
              <a:rPr lang="en-GB" dirty="0"/>
            </a:br>
            <a:r>
              <a:rPr lang="en-GB" dirty="0"/>
              <a:t>in Our year</a:t>
            </a:r>
            <a:br>
              <a:rPr lang="en-GB" sz="4000" dirty="0"/>
            </a:br>
            <a:r>
              <a:rPr lang="en-GB" sz="2000" dirty="0"/>
              <a:t>Co-production work </a:t>
            </a:r>
            <a:endParaRPr lang="en-US" sz="2000" b="0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842DF0F-69E0-6707-E497-197F7CE1E9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83" y="81088"/>
            <a:ext cx="3391871" cy="173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45873-7DB3-716C-EAF7-627736BD7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485" y="2008262"/>
            <a:ext cx="6002771" cy="4298535"/>
          </a:xfrm>
        </p:spPr>
        <p:txBody>
          <a:bodyPr>
            <a:noAutofit/>
          </a:bodyPr>
          <a:lstStyle/>
          <a:p>
            <a:r>
              <a:rPr lang="en-GB" b="1" dirty="0"/>
              <a:t>Attended 11 SEND Area Partnership Boards &amp; 2 Away Days      </a:t>
            </a:r>
            <a:endParaRPr lang="en-US" b="1" dirty="0"/>
          </a:p>
          <a:p>
            <a:r>
              <a:rPr lang="en-GB" b="1" dirty="0"/>
              <a:t>2 meetings to discuss Speech &amp; Language therapy ( SALT) </a:t>
            </a:r>
            <a:r>
              <a:rPr lang="en-GB" dirty="0"/>
              <a:t>– more meetings to follow   </a:t>
            </a:r>
          </a:p>
          <a:p>
            <a:r>
              <a:rPr lang="en-GB" b="1" dirty="0"/>
              <a:t>Post 16 </a:t>
            </a:r>
            <a:r>
              <a:rPr lang="en-GB" dirty="0"/>
              <a:t>– </a:t>
            </a:r>
            <a:r>
              <a:rPr lang="en-GB" b="1" dirty="0"/>
              <a:t>2 Away Days, Post 16 Strategy and first draft of POST 16 Booklet</a:t>
            </a:r>
          </a:p>
          <a:p>
            <a:r>
              <a:rPr lang="en-GB" dirty="0"/>
              <a:t>On recruitment Panel for </a:t>
            </a:r>
            <a:r>
              <a:rPr lang="en-GB" b="1" dirty="0"/>
              <a:t>Education, Health &amp; Care Plan Manager </a:t>
            </a:r>
            <a:r>
              <a:rPr lang="en-GB" dirty="0"/>
              <a:t>plus the SG worked on </a:t>
            </a:r>
            <a:r>
              <a:rPr lang="en-GB" b="1" dirty="0"/>
              <a:t>EHCP Q</a:t>
            </a:r>
            <a:r>
              <a:rPr lang="en-GB" sz="2000" b="1" dirty="0"/>
              <a:t>uality Assurance </a:t>
            </a:r>
          </a:p>
          <a:p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E757E-7C38-8CAF-A6D0-422F0A02CDDC}"/>
              </a:ext>
            </a:extLst>
          </p:cNvPr>
          <p:cNvSpPr txBox="1"/>
          <p:nvPr/>
        </p:nvSpPr>
        <p:spPr>
          <a:xfrm>
            <a:off x="418744" y="2248063"/>
            <a:ext cx="5230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Local Offer. </a:t>
            </a:r>
            <a:r>
              <a:rPr lang="en-GB" sz="2000" dirty="0"/>
              <a:t>Worked closely with Gigi and colleagues, exchanging information, articles in LO newsletter, supporting outreach in Riverside, Trinity and Barking Family Hub</a:t>
            </a:r>
          </a:p>
          <a:p>
            <a:r>
              <a:rPr lang="en-GB" sz="20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Presented the Parent Carer’s perspective at a Safeguarding Conference, another meeting at the Town Hall and at the Inclusion Conference – </a:t>
            </a:r>
            <a:r>
              <a:rPr lang="en-GB" sz="2000" dirty="0"/>
              <a:t>which lead to a meeting with SENCOs   </a:t>
            </a:r>
          </a:p>
          <a:p>
            <a:endParaRPr lang="en-GB" dirty="0"/>
          </a:p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EB94A-408E-0175-6A87-0E82F7C6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79815-2B14-A666-EE34-31684806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" y="397165"/>
            <a:ext cx="4537219" cy="1690253"/>
          </a:xfrm>
        </p:spPr>
        <p:txBody>
          <a:bodyPr>
            <a:normAutofit/>
          </a:bodyPr>
          <a:lstStyle/>
          <a:p>
            <a:r>
              <a:rPr lang="en-GB" sz="3600" dirty="0"/>
              <a:t>Highlights </a:t>
            </a:r>
            <a:br>
              <a:rPr lang="en-GB" sz="3600" dirty="0"/>
            </a:br>
            <a:r>
              <a:rPr lang="en-GB" sz="3600" dirty="0"/>
              <a:t>in Our year</a:t>
            </a:r>
            <a:br>
              <a:rPr lang="en-GB" sz="3600" dirty="0"/>
            </a:br>
            <a:r>
              <a:rPr lang="en-GB" sz="1800" dirty="0"/>
              <a:t>Co-production work </a:t>
            </a:r>
            <a:endParaRPr lang="en-US" sz="3600" dirty="0"/>
          </a:p>
        </p:txBody>
      </p:sp>
      <p:pic>
        <p:nvPicPr>
          <p:cNvPr id="6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43EBDFB-EC12-5552-D8C0-F33AB5AA2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3" y="553679"/>
            <a:ext cx="2962688" cy="153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2EC805-FD53-9B3F-AB58-399F73BFF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GB" sz="1800" b="1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7E7FA-153C-F00A-FA79-347E424F3BA3}"/>
              </a:ext>
            </a:extLst>
          </p:cNvPr>
          <p:cNvSpPr txBox="1"/>
          <p:nvPr/>
        </p:nvSpPr>
        <p:spPr>
          <a:xfrm>
            <a:off x="471054" y="2307061"/>
            <a:ext cx="54771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Attended the launch of the CYPD centre, a </a:t>
            </a:r>
          </a:p>
          <a:p>
            <a:r>
              <a:rPr lang="en-GB" b="1" dirty="0"/>
              <a:t>Transition Meeting and 2 Careers Fairs </a:t>
            </a:r>
            <a:r>
              <a:rPr lang="en-GB" dirty="0"/>
              <a:t>–organised by AbPhab </a:t>
            </a:r>
          </a:p>
          <a:p>
            <a:endParaRPr lang="en-GB" dirty="0"/>
          </a:p>
          <a:p>
            <a:r>
              <a:rPr lang="en-GB" sz="1800" b="1" dirty="0"/>
              <a:t>Spoke at Learning Disability &amp; Autism Conference – </a:t>
            </a:r>
            <a:r>
              <a:rPr lang="en-GB" sz="1800" dirty="0"/>
              <a:t>this</a:t>
            </a:r>
            <a:r>
              <a:rPr lang="en-GB" sz="1800" b="1" dirty="0"/>
              <a:t> </a:t>
            </a:r>
            <a:r>
              <a:rPr lang="en-GB" sz="1800" dirty="0"/>
              <a:t>led to co-producing a </a:t>
            </a:r>
            <a:r>
              <a:rPr lang="en-GB" sz="1800" b="1" dirty="0"/>
              <a:t>LD &amp; Autism Strategy </a:t>
            </a:r>
            <a:r>
              <a:rPr lang="en-GB" sz="1800" dirty="0"/>
              <a:t>( 18+) with the Autism Strategy Board    </a:t>
            </a:r>
          </a:p>
          <a:p>
            <a:endParaRPr lang="en-US" b="1" dirty="0"/>
          </a:p>
          <a:p>
            <a:r>
              <a:rPr lang="en-GB" b="1" dirty="0"/>
              <a:t>Attended 5 training sessions delivered by CONTACT – </a:t>
            </a:r>
            <a:r>
              <a:rPr lang="en-GB" dirty="0"/>
              <a:t>the charity that supports the </a:t>
            </a:r>
            <a:r>
              <a:rPr lang="en-GB" b="1" dirty="0"/>
              <a:t>150 forums</a:t>
            </a:r>
            <a:r>
              <a:rPr lang="en-GB" dirty="0"/>
              <a:t> across England on parent carer participation.       </a:t>
            </a:r>
          </a:p>
          <a:p>
            <a:endParaRPr lang="en-GB" sz="1800" b="1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1A15CAD-F230-3053-5F5C-81565217BD1E}"/>
              </a:ext>
            </a:extLst>
          </p:cNvPr>
          <p:cNvSpPr/>
          <p:nvPr/>
        </p:nvSpPr>
        <p:spPr>
          <a:xfrm>
            <a:off x="9647382" y="2290618"/>
            <a:ext cx="2096655" cy="1403928"/>
          </a:xfrm>
          <a:prstGeom prst="wedgeRoundRectCallout">
            <a:avLst>
              <a:gd name="adj1" fmla="val -23036"/>
              <a:gd name="adj2" fmla="val 1013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41100-7E96-8CE2-20AA-574B5B42E37C}"/>
              </a:ext>
            </a:extLst>
          </p:cNvPr>
          <p:cNvSpPr txBox="1"/>
          <p:nvPr/>
        </p:nvSpPr>
        <p:spPr>
          <a:xfrm>
            <a:off x="9864436" y="2505670"/>
            <a:ext cx="151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“Important information shared” </a:t>
            </a:r>
            <a:endParaRPr lang="en-US" b="1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7B54461-5DA2-FF0F-6400-EFA7C5A386DD}"/>
              </a:ext>
            </a:extLst>
          </p:cNvPr>
          <p:cNvSpPr/>
          <p:nvPr/>
        </p:nvSpPr>
        <p:spPr>
          <a:xfrm>
            <a:off x="6848764" y="4153720"/>
            <a:ext cx="2736271" cy="1936380"/>
          </a:xfrm>
          <a:prstGeom prst="wedgeEllipseCallout">
            <a:avLst>
              <a:gd name="adj1" fmla="val 82911"/>
              <a:gd name="adj2" fmla="val 266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D2FFA-E257-9D20-52AC-BA18FD544C09}"/>
              </a:ext>
            </a:extLst>
          </p:cNvPr>
          <p:cNvSpPr txBox="1"/>
          <p:nvPr/>
        </p:nvSpPr>
        <p:spPr>
          <a:xfrm>
            <a:off x="6994235" y="4593222"/>
            <a:ext cx="251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b="1" dirty="0"/>
              <a:t>All the information I received &amp; discussed </a:t>
            </a:r>
          </a:p>
          <a:p>
            <a:r>
              <a:rPr lang="en-GB" b="1" dirty="0"/>
              <a:t>was very useful”   </a:t>
            </a:r>
            <a:endParaRPr lang="en-US" b="1" dirty="0"/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59BA387F-C6E6-BA4C-D692-E82856AF2E9F}"/>
              </a:ext>
            </a:extLst>
          </p:cNvPr>
          <p:cNvSpPr/>
          <p:nvPr/>
        </p:nvSpPr>
        <p:spPr>
          <a:xfrm>
            <a:off x="10243911" y="4315748"/>
            <a:ext cx="1828800" cy="1612323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CAB10-F706-ACEF-951F-8866BAD4D2FA}"/>
              </a:ext>
            </a:extLst>
          </p:cNvPr>
          <p:cNvSpPr txBox="1"/>
          <p:nvPr/>
        </p:nvSpPr>
        <p:spPr>
          <a:xfrm>
            <a:off x="10474035" y="4750150"/>
            <a:ext cx="127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Some Feedback </a:t>
            </a:r>
          </a:p>
          <a:p>
            <a:endParaRPr lang="en-US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53F3AD5-1F07-22E2-91AB-007B080CF9CC}"/>
              </a:ext>
            </a:extLst>
          </p:cNvPr>
          <p:cNvSpPr/>
          <p:nvPr/>
        </p:nvSpPr>
        <p:spPr>
          <a:xfrm>
            <a:off x="6793345" y="2307061"/>
            <a:ext cx="2290619" cy="1486134"/>
          </a:xfrm>
          <a:prstGeom prst="wedgeRoundRectCallout">
            <a:avLst>
              <a:gd name="adj1" fmla="val 69893"/>
              <a:gd name="adj2" fmla="val 960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E47B9-53DE-C74C-0C01-109C0BE47A9D}"/>
              </a:ext>
            </a:extLst>
          </p:cNvPr>
          <p:cNvSpPr txBox="1"/>
          <p:nvPr/>
        </p:nvSpPr>
        <p:spPr>
          <a:xfrm>
            <a:off x="6848764" y="2464441"/>
            <a:ext cx="221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“I liked hearing about support when my child turns 16”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13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8295-8A5B-97F5-408A-EEBAF51E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60" y="2755934"/>
            <a:ext cx="3987800" cy="1325563"/>
          </a:xfrm>
        </p:spPr>
        <p:txBody>
          <a:bodyPr/>
          <a:lstStyle/>
          <a:p>
            <a:pPr algn="ctr"/>
            <a:r>
              <a:rPr lang="en-GB" dirty="0"/>
              <a:t>Parent &amp; Carer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3544E5-70BA-39C6-E686-7F6E6A88FA9F}"/>
              </a:ext>
            </a:extLst>
          </p:cNvPr>
          <p:cNvSpPr/>
          <p:nvPr/>
        </p:nvSpPr>
        <p:spPr>
          <a:xfrm>
            <a:off x="3489960" y="2629931"/>
            <a:ext cx="4175760" cy="1645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ABCDC-9E4F-B09C-D564-0E32F3BE7CB2}"/>
              </a:ext>
            </a:extLst>
          </p:cNvPr>
          <p:cNvSpPr txBox="1"/>
          <p:nvPr/>
        </p:nvSpPr>
        <p:spPr>
          <a:xfrm>
            <a:off x="2214880" y="3208774"/>
            <a:ext cx="108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Spouse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D53D7-3BCD-ABB7-DA35-B82D3D06F407}"/>
              </a:ext>
            </a:extLst>
          </p:cNvPr>
          <p:cNvSpPr txBox="1"/>
          <p:nvPr/>
        </p:nvSpPr>
        <p:spPr>
          <a:xfrm>
            <a:off x="8087360" y="3208774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Son/Daughter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5E9B9-81CE-706B-8CAD-1DD23C12D1AC}"/>
              </a:ext>
            </a:extLst>
          </p:cNvPr>
          <p:cNvSpPr txBox="1"/>
          <p:nvPr/>
        </p:nvSpPr>
        <p:spPr>
          <a:xfrm>
            <a:off x="4795520" y="2021838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Sister</a:t>
            </a:r>
            <a:r>
              <a:rPr lang="en-GB" dirty="0">
                <a:solidFill>
                  <a:srgbClr val="FF0000"/>
                </a:solidFill>
              </a:rPr>
              <a:t>/Brother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BC3C1-E899-09B7-A500-8C594E291E5F}"/>
              </a:ext>
            </a:extLst>
          </p:cNvPr>
          <p:cNvSpPr txBox="1"/>
          <p:nvPr/>
        </p:nvSpPr>
        <p:spPr>
          <a:xfrm>
            <a:off x="4897120" y="4490720"/>
            <a:ext cx="153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Grandparent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627E4-7F1B-2198-A66A-7AABAAA231B9}"/>
              </a:ext>
            </a:extLst>
          </p:cNvPr>
          <p:cNvSpPr txBox="1"/>
          <p:nvPr/>
        </p:nvSpPr>
        <p:spPr>
          <a:xfrm>
            <a:off x="1547495" y="273566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Welfare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CEA3C4-F62B-6B52-7563-FD27616252E8}"/>
              </a:ext>
            </a:extLst>
          </p:cNvPr>
          <p:cNvSpPr txBox="1"/>
          <p:nvPr/>
        </p:nvSpPr>
        <p:spPr>
          <a:xfrm>
            <a:off x="1638300" y="1597289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O.T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2658C-A391-E499-0E49-3D66CCDCFB17}"/>
              </a:ext>
            </a:extLst>
          </p:cNvPr>
          <p:cNvSpPr txBox="1"/>
          <p:nvPr/>
        </p:nvSpPr>
        <p:spPr>
          <a:xfrm>
            <a:off x="1318260" y="932518"/>
            <a:ext cx="131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Resilience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7815C-5D35-92FF-82A1-11DF48031495}"/>
              </a:ext>
            </a:extLst>
          </p:cNvPr>
          <p:cNvSpPr txBox="1"/>
          <p:nvPr/>
        </p:nvSpPr>
        <p:spPr>
          <a:xfrm>
            <a:off x="3164840" y="739299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Navigator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EBB99E-51CD-39DD-1149-19C754F8B588}"/>
              </a:ext>
            </a:extLst>
          </p:cNvPr>
          <p:cNvSpPr txBox="1"/>
          <p:nvPr/>
        </p:nvSpPr>
        <p:spPr>
          <a:xfrm>
            <a:off x="3606800" y="1361440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D43F0-CCB5-BD3D-2156-9B40FA773255}"/>
              </a:ext>
            </a:extLst>
          </p:cNvPr>
          <p:cNvSpPr txBox="1"/>
          <p:nvPr/>
        </p:nvSpPr>
        <p:spPr>
          <a:xfrm>
            <a:off x="4632960" y="286584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hygiene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1012C-471D-A4A9-43ED-639C99A2BC64}"/>
              </a:ext>
            </a:extLst>
          </p:cNvPr>
          <p:cNvSpPr txBox="1"/>
          <p:nvPr/>
        </p:nvSpPr>
        <p:spPr>
          <a:xfrm>
            <a:off x="5788660" y="78232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Communicator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2E721-6B32-BA94-FF2F-EA9D202E5E49}"/>
              </a:ext>
            </a:extLst>
          </p:cNvPr>
          <p:cNvSpPr txBox="1"/>
          <p:nvPr/>
        </p:nvSpPr>
        <p:spPr>
          <a:xfrm>
            <a:off x="7376160" y="1462721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Travel assistant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2010B-140F-10C9-37D4-B8FEDD8CC556}"/>
              </a:ext>
            </a:extLst>
          </p:cNvPr>
          <p:cNvSpPr txBox="1"/>
          <p:nvPr/>
        </p:nvSpPr>
        <p:spPr>
          <a:xfrm>
            <a:off x="4795520" y="1322307"/>
            <a:ext cx="214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Relationship Builder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D0B72-1C1D-9CF4-C0D8-924F9EA0D46C}"/>
              </a:ext>
            </a:extLst>
          </p:cNvPr>
          <p:cNvSpPr txBox="1"/>
          <p:nvPr/>
        </p:nvSpPr>
        <p:spPr>
          <a:xfrm>
            <a:off x="9392920" y="278575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Decision maker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6E1F17-B779-AD39-136D-8875402BBEF2}"/>
              </a:ext>
            </a:extLst>
          </p:cNvPr>
          <p:cNvSpPr txBox="1"/>
          <p:nvPr/>
        </p:nvSpPr>
        <p:spPr>
          <a:xfrm>
            <a:off x="9032240" y="1990210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Confidence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094106-45C7-0E56-5008-A5362B9CC796}"/>
              </a:ext>
            </a:extLst>
          </p:cNvPr>
          <p:cNvSpPr txBox="1"/>
          <p:nvPr/>
        </p:nvSpPr>
        <p:spPr>
          <a:xfrm>
            <a:off x="7137400" y="2185659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Cook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D0356B-5DD0-09E5-3B14-EFB5F61E2267}"/>
              </a:ext>
            </a:extLst>
          </p:cNvPr>
          <p:cNvSpPr txBox="1"/>
          <p:nvPr/>
        </p:nvSpPr>
        <p:spPr>
          <a:xfrm>
            <a:off x="8124190" y="2483788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Protector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9FC903-1BA3-1A97-0D04-BE95205D8507}"/>
              </a:ext>
            </a:extLst>
          </p:cNvPr>
          <p:cNvSpPr txBox="1"/>
          <p:nvPr/>
        </p:nvSpPr>
        <p:spPr>
          <a:xfrm>
            <a:off x="10195560" y="2505211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C9E57-7F50-F232-A70D-8487126644DE}"/>
              </a:ext>
            </a:extLst>
          </p:cNvPr>
          <p:cNvSpPr txBox="1"/>
          <p:nvPr/>
        </p:nvSpPr>
        <p:spPr>
          <a:xfrm>
            <a:off x="10261600" y="4135118"/>
            <a:ext cx="14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Timekeeper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2FC8E-BD8F-1A08-9B52-278E9A315B4D}"/>
              </a:ext>
            </a:extLst>
          </p:cNvPr>
          <p:cNvSpPr txBox="1"/>
          <p:nvPr/>
        </p:nvSpPr>
        <p:spPr>
          <a:xfrm>
            <a:off x="7255510" y="4181632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Preparing for adulthood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86D06D-58F0-300E-FFCF-D2BE5E3FF8E4}"/>
              </a:ext>
            </a:extLst>
          </p:cNvPr>
          <p:cNvSpPr txBox="1"/>
          <p:nvPr/>
        </p:nvSpPr>
        <p:spPr>
          <a:xfrm>
            <a:off x="8585200" y="4898783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Appointment maker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19BBE9-0825-488C-1651-5F452BD93D8C}"/>
              </a:ext>
            </a:extLst>
          </p:cNvPr>
          <p:cNvSpPr txBox="1"/>
          <p:nvPr/>
        </p:nvSpPr>
        <p:spPr>
          <a:xfrm>
            <a:off x="7249160" y="5518721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supporter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D64B3-3988-DCD4-2DC8-2176F4D71CFF}"/>
              </a:ext>
            </a:extLst>
          </p:cNvPr>
          <p:cNvSpPr txBox="1"/>
          <p:nvPr/>
        </p:nvSpPr>
        <p:spPr>
          <a:xfrm>
            <a:off x="3467100" y="5225673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Decision maker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51CEA-8F8D-2219-4008-82C2A984AEFD}"/>
              </a:ext>
            </a:extLst>
          </p:cNvPr>
          <p:cNvSpPr txBox="1"/>
          <p:nvPr/>
        </p:nvSpPr>
        <p:spPr>
          <a:xfrm>
            <a:off x="4541520" y="570370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Banking &amp; finances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A6BCCD-A2E0-C392-7DE1-A2346B8D4FE4}"/>
              </a:ext>
            </a:extLst>
          </p:cNvPr>
          <p:cNvSpPr txBox="1"/>
          <p:nvPr/>
        </p:nvSpPr>
        <p:spPr>
          <a:xfrm>
            <a:off x="6431280" y="5046879"/>
            <a:ext cx="112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Detective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98887-CFDE-DEEC-2FA2-F4FDC00D4FF2}"/>
              </a:ext>
            </a:extLst>
          </p:cNvPr>
          <p:cNvSpPr txBox="1"/>
          <p:nvPr/>
        </p:nvSpPr>
        <p:spPr>
          <a:xfrm>
            <a:off x="671830" y="5960627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Employer/employee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0AF732-9531-408B-B00F-E5D1F5069999}"/>
              </a:ext>
            </a:extLst>
          </p:cNvPr>
          <p:cNvSpPr txBox="1"/>
          <p:nvPr/>
        </p:nvSpPr>
        <p:spPr>
          <a:xfrm>
            <a:off x="2336800" y="3841712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Shopper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297E4C-6876-72BE-1D84-9379E662443D}"/>
              </a:ext>
            </a:extLst>
          </p:cNvPr>
          <p:cNvSpPr txBox="1"/>
          <p:nvPr/>
        </p:nvSpPr>
        <p:spPr>
          <a:xfrm>
            <a:off x="530860" y="44738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Homekeeper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F27F0A-CAFE-76E1-D3E6-E390ACA6482B}"/>
              </a:ext>
            </a:extLst>
          </p:cNvPr>
          <p:cNvSpPr txBox="1"/>
          <p:nvPr/>
        </p:nvSpPr>
        <p:spPr>
          <a:xfrm>
            <a:off x="355600" y="3076192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C35CB0-0D4D-5079-E459-9CE340C08AC2}"/>
              </a:ext>
            </a:extLst>
          </p:cNvPr>
          <p:cNvSpPr txBox="1"/>
          <p:nvPr/>
        </p:nvSpPr>
        <p:spPr>
          <a:xfrm>
            <a:off x="364491" y="134963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9B65C-DA52-2BD9-7595-94377473D788}"/>
              </a:ext>
            </a:extLst>
          </p:cNvPr>
          <p:cNvSpPr txBox="1"/>
          <p:nvPr/>
        </p:nvSpPr>
        <p:spPr>
          <a:xfrm>
            <a:off x="717550" y="3849822"/>
            <a:ext cx="14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Life Coach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717A90-4352-852F-5559-005C10295B18}"/>
              </a:ext>
            </a:extLst>
          </p:cNvPr>
          <p:cNvSpPr txBox="1"/>
          <p:nvPr/>
        </p:nvSpPr>
        <p:spPr>
          <a:xfrm>
            <a:off x="2419350" y="1601022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Navigator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32D8CD-6E86-A6CB-3855-7C29A0C5ACBC}"/>
              </a:ext>
            </a:extLst>
          </p:cNvPr>
          <p:cNvSpPr txBox="1"/>
          <p:nvPr/>
        </p:nvSpPr>
        <p:spPr>
          <a:xfrm>
            <a:off x="2198370" y="5412026"/>
            <a:ext cx="131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Custody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949792-B700-209F-B37D-B7F58D22FF6E}"/>
              </a:ext>
            </a:extLst>
          </p:cNvPr>
          <p:cNvSpPr txBox="1"/>
          <p:nvPr/>
        </p:nvSpPr>
        <p:spPr>
          <a:xfrm>
            <a:off x="9453880" y="5992889"/>
            <a:ext cx="13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Supervision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6E0437-7284-CA9E-E928-DB77DF29DC3E}"/>
              </a:ext>
            </a:extLst>
          </p:cNvPr>
          <p:cNvSpPr txBox="1"/>
          <p:nvPr/>
        </p:nvSpPr>
        <p:spPr>
          <a:xfrm>
            <a:off x="7853680" y="802640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Physical and psychological protection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FDB15A-5731-7E80-8C35-735409798799}"/>
              </a:ext>
            </a:extLst>
          </p:cNvPr>
          <p:cNvSpPr txBox="1"/>
          <p:nvPr/>
        </p:nvSpPr>
        <p:spPr>
          <a:xfrm>
            <a:off x="10703560" y="5353503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Advocate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04947E-164E-DB2B-45E4-91E21730B02A}"/>
              </a:ext>
            </a:extLst>
          </p:cNvPr>
          <p:cNvSpPr txBox="1"/>
          <p:nvPr/>
        </p:nvSpPr>
        <p:spPr>
          <a:xfrm>
            <a:off x="2419350" y="4610953"/>
            <a:ext cx="191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and safety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E95755-4625-B1EA-14C2-2737BCC43AC4}"/>
              </a:ext>
            </a:extLst>
          </p:cNvPr>
          <p:cNvSpPr txBox="1"/>
          <p:nvPr/>
        </p:nvSpPr>
        <p:spPr>
          <a:xfrm>
            <a:off x="350520" y="252768"/>
            <a:ext cx="19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Speech therapist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EAB374-6B54-D227-0AB1-390C8A2AD3D5}"/>
              </a:ext>
            </a:extLst>
          </p:cNvPr>
          <p:cNvSpPr txBox="1"/>
          <p:nvPr/>
        </p:nvSpPr>
        <p:spPr>
          <a:xfrm>
            <a:off x="2448560" y="162220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Support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65FE1E-D869-2544-A1A4-1EFB77A89547}"/>
              </a:ext>
            </a:extLst>
          </p:cNvPr>
          <p:cNvSpPr txBox="1"/>
          <p:nvPr/>
        </p:nvSpPr>
        <p:spPr>
          <a:xfrm>
            <a:off x="695960" y="2174671"/>
            <a:ext cx="30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Designated safeguarding lead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AFFD6A-5D7F-EEBB-8015-5D713D272C0F}"/>
              </a:ext>
            </a:extLst>
          </p:cNvPr>
          <p:cNvSpPr txBox="1"/>
          <p:nvPr/>
        </p:nvSpPr>
        <p:spPr>
          <a:xfrm>
            <a:off x="10149840" y="307619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Cleaner/maid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643948-EBFD-99CC-8909-BD0DAEF8695C}"/>
              </a:ext>
            </a:extLst>
          </p:cNvPr>
          <p:cNvSpPr txBox="1"/>
          <p:nvPr/>
        </p:nvSpPr>
        <p:spPr>
          <a:xfrm>
            <a:off x="3255068" y="6053903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Guide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DF9EE5-9929-7B58-8053-880328758DC2}"/>
              </a:ext>
            </a:extLst>
          </p:cNvPr>
          <p:cNvSpPr txBox="1"/>
          <p:nvPr/>
        </p:nvSpPr>
        <p:spPr>
          <a:xfrm>
            <a:off x="6939282" y="16222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Administrator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AF42C0-EDAC-58EB-94FB-CF447B37B6A6}"/>
              </a:ext>
            </a:extLst>
          </p:cNvPr>
          <p:cNvSpPr txBox="1"/>
          <p:nvPr/>
        </p:nvSpPr>
        <p:spPr>
          <a:xfrm>
            <a:off x="9672320" y="130185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Dietician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CC5753-2AE8-424F-4CA6-7D457BEE0AE9}"/>
              </a:ext>
            </a:extLst>
          </p:cNvPr>
          <p:cNvSpPr txBox="1"/>
          <p:nvPr/>
        </p:nvSpPr>
        <p:spPr>
          <a:xfrm>
            <a:off x="9392920" y="3712165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Sexual health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560002-C3C8-74F0-B5F8-075A34C4517E}"/>
              </a:ext>
            </a:extLst>
          </p:cNvPr>
          <p:cNvSpPr txBox="1"/>
          <p:nvPr/>
        </p:nvSpPr>
        <p:spPr>
          <a:xfrm>
            <a:off x="6466840" y="6007812"/>
            <a:ext cx="1935480" cy="3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Safe relationships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134CF7-07BE-A410-3C1B-B5543D01B589}"/>
              </a:ext>
            </a:extLst>
          </p:cNvPr>
          <p:cNvSpPr txBox="1"/>
          <p:nvPr/>
        </p:nvSpPr>
        <p:spPr>
          <a:xfrm>
            <a:off x="189865" y="5097900"/>
            <a:ext cx="190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Feminine Hygiene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EE02D-6589-9820-7B6B-F65804A63F14}"/>
              </a:ext>
            </a:extLst>
          </p:cNvPr>
          <p:cNvSpPr/>
          <p:nvPr/>
        </p:nvSpPr>
        <p:spPr>
          <a:xfrm>
            <a:off x="189866" y="162220"/>
            <a:ext cx="11812270" cy="65335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1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475E1-7E5E-EC19-1A29-D9B12732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865745"/>
            <a:ext cx="11123353" cy="460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/>
              <a:t>We hope you will get a lot out of today. We are delighted to see so many old friends &amp; some new faces too.</a:t>
            </a:r>
            <a:r>
              <a:rPr lang="en-GB" sz="3000" dirty="0"/>
              <a:t> We are grateful to the people who help us run the Forum and to all our partners. </a:t>
            </a:r>
            <a:endParaRPr lang="en-GB" sz="3000" b="1" dirty="0"/>
          </a:p>
          <a:p>
            <a:pPr marL="0" indent="0">
              <a:buNone/>
            </a:pPr>
            <a:r>
              <a:rPr lang="en-GB" sz="2400" b="1" dirty="0"/>
              <a:t>TODAY on your tables please share what the important issues are for you and your family. Fill out our POSTCARDS. </a:t>
            </a:r>
            <a:endParaRPr lang="en-GB" dirty="0"/>
          </a:p>
          <a:p>
            <a:pPr marL="0" indent="0">
              <a:buNone/>
            </a:pPr>
            <a:r>
              <a:rPr lang="en-GB" sz="2800" b="1" dirty="0"/>
              <a:t>Let’s kick off by hearing from Emma </a:t>
            </a:r>
          </a:p>
          <a:p>
            <a:pPr marL="0" indent="0">
              <a:buNone/>
            </a:pPr>
            <a:r>
              <a:rPr lang="en-GB" sz="2800" b="1" dirty="0"/>
              <a:t>about the Rights of Children &amp; Young People. </a:t>
            </a:r>
            <a:endParaRPr lang="en-GB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EC11329-2A23-2173-5F5B-7E05D4C72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08" y="170435"/>
            <a:ext cx="2800982" cy="145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Many hands raising thumbs up">
            <a:extLst>
              <a:ext uri="{FF2B5EF4-FFF2-40B4-BE49-F238E27FC236}">
                <a16:creationId xmlns:a16="http://schemas.microsoft.com/office/drawing/2014/main" id="{D77C7073-3E5B-E93A-2F64-B56243E8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04" y="4170218"/>
            <a:ext cx="3124512" cy="178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5367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3C2230"/>
      </a:dk2>
      <a:lt2>
        <a:srgbClr val="E2E3E8"/>
      </a:lt2>
      <a:accent1>
        <a:srgbClr val="BF9D22"/>
      </a:accent1>
      <a:accent2>
        <a:srgbClr val="D55D17"/>
      </a:accent2>
      <a:accent3>
        <a:srgbClr val="E72932"/>
      </a:accent3>
      <a:accent4>
        <a:srgbClr val="D51770"/>
      </a:accent4>
      <a:accent5>
        <a:srgbClr val="E729D0"/>
      </a:accent5>
      <a:accent6>
        <a:srgbClr val="9C17D5"/>
      </a:accent6>
      <a:hlink>
        <a:srgbClr val="BF3F9B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979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 CHRISTY</vt:lpstr>
      <vt:lpstr>Arial</vt:lpstr>
      <vt:lpstr>Courier New</vt:lpstr>
      <vt:lpstr>Gill Sans Nova</vt:lpstr>
      <vt:lpstr>Wingdings</vt:lpstr>
      <vt:lpstr>GradientRiseVTI</vt:lpstr>
      <vt:lpstr>Just Say annual Conference  5thMarch  2025</vt:lpstr>
      <vt:lpstr>Let’s be kind  let’s work together  let’s make a real difference  </vt:lpstr>
      <vt:lpstr>Our Programme </vt:lpstr>
      <vt:lpstr>We listened </vt:lpstr>
      <vt:lpstr>Highlights in Our year </vt:lpstr>
      <vt:lpstr>Highlights  in Our year Co-production work </vt:lpstr>
      <vt:lpstr>Highlights  in Our year Co-production work </vt:lpstr>
      <vt:lpstr>Parent &amp; Carer</vt:lpstr>
      <vt:lpstr>PowerPoint Presentation</vt:lpstr>
      <vt:lpstr>We need you! </vt:lpstr>
      <vt:lpstr>PowerPoint Presentation</vt:lpstr>
      <vt:lpstr>Visit our website www.justsayforum.online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Say annual Conference  14th March 2023</dc:title>
  <dc:creator>barbara wilson</dc:creator>
  <cp:lastModifiedBy>barbara wilson</cp:lastModifiedBy>
  <cp:revision>19</cp:revision>
  <cp:lastPrinted>2024-02-09T15:02:13Z</cp:lastPrinted>
  <dcterms:created xsi:type="dcterms:W3CDTF">2023-03-07T18:24:43Z</dcterms:created>
  <dcterms:modified xsi:type="dcterms:W3CDTF">2025-02-27T16:46:22Z</dcterms:modified>
</cp:coreProperties>
</file>